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336" r:id="rId6"/>
    <p:sldId id="345" r:id="rId7"/>
    <p:sldId id="362" r:id="rId8"/>
    <p:sldId id="264" r:id="rId9"/>
    <p:sldId id="365" r:id="rId10"/>
    <p:sldId id="369" r:id="rId11"/>
    <p:sldId id="364" r:id="rId12"/>
    <p:sldId id="309" r:id="rId13"/>
    <p:sldId id="269" r:id="rId14"/>
    <p:sldId id="310" r:id="rId15"/>
    <p:sldId id="303" r:id="rId16"/>
    <p:sldId id="370" r:id="rId17"/>
    <p:sldId id="372" r:id="rId18"/>
    <p:sldId id="373" r:id="rId19"/>
    <p:sldId id="374" r:id="rId20"/>
    <p:sldId id="375" r:id="rId21"/>
    <p:sldId id="376" r:id="rId22"/>
    <p:sldId id="377" r:id="rId23"/>
    <p:sldId id="26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2C1EA2-147E-4DD6-8776-FDB71B4DCC74}" v="124" dt="2025-02-16T06:06:51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khtman Lev" userId="26acba04b167e893" providerId="LiveId" clId="{792C1EA2-147E-4DD6-8776-FDB71B4DCC74}"/>
    <pc:docChg chg="custSel addSld delSld modSld sldOrd">
      <pc:chgData name="Shekhtman Lev" userId="26acba04b167e893" providerId="LiveId" clId="{792C1EA2-147E-4DD6-8776-FDB71B4DCC74}" dt="2025-02-16T06:06:51.596" v="1661"/>
      <pc:docMkLst>
        <pc:docMk/>
      </pc:docMkLst>
      <pc:sldChg chg="del">
        <pc:chgData name="Shekhtman Lev" userId="26acba04b167e893" providerId="LiveId" clId="{792C1EA2-147E-4DD6-8776-FDB71B4DCC74}" dt="2025-02-16T04:52:57.181" v="883" actId="2696"/>
        <pc:sldMkLst>
          <pc:docMk/>
          <pc:sldMk cId="0" sldId="262"/>
        </pc:sldMkLst>
      </pc:sldChg>
      <pc:sldChg chg="del">
        <pc:chgData name="Shekhtman Lev" userId="26acba04b167e893" providerId="LiveId" clId="{792C1EA2-147E-4DD6-8776-FDB71B4DCC74}" dt="2025-02-16T04:52:58.996" v="884" actId="2696"/>
        <pc:sldMkLst>
          <pc:docMk/>
          <pc:sldMk cId="0" sldId="263"/>
        </pc:sldMkLst>
      </pc:sldChg>
      <pc:sldChg chg="addSp modSp mod">
        <pc:chgData name="Shekhtman Lev" userId="26acba04b167e893" providerId="LiveId" clId="{792C1EA2-147E-4DD6-8776-FDB71B4DCC74}" dt="2025-02-15T05:20:16.667" v="580" actId="20577"/>
        <pc:sldMkLst>
          <pc:docMk/>
          <pc:sldMk cId="632496839" sldId="264"/>
        </pc:sldMkLst>
        <pc:spChg chg="add mod">
          <ac:chgData name="Shekhtman Lev" userId="26acba04b167e893" providerId="LiveId" clId="{792C1EA2-147E-4DD6-8776-FDB71B4DCC74}" dt="2025-02-15T05:20:16.667" v="580" actId="20577"/>
          <ac:spMkLst>
            <pc:docMk/>
            <pc:sldMk cId="632496839" sldId="264"/>
            <ac:spMk id="2" creationId="{DABDF470-141F-E9DF-F079-F93B091C8688}"/>
          </ac:spMkLst>
        </pc:spChg>
        <pc:spChg chg="mod">
          <ac:chgData name="Shekhtman Lev" userId="26acba04b167e893" providerId="LiveId" clId="{792C1EA2-147E-4DD6-8776-FDB71B4DCC74}" dt="2025-02-15T05:17:02.769" v="525" actId="20577"/>
          <ac:spMkLst>
            <pc:docMk/>
            <pc:sldMk cId="632496839" sldId="264"/>
            <ac:spMk id="8" creationId="{00000000-0000-0000-0000-000000000000}"/>
          </ac:spMkLst>
        </pc:spChg>
      </pc:sldChg>
      <pc:sldChg chg="del">
        <pc:chgData name="Shekhtman Lev" userId="26acba04b167e893" providerId="LiveId" clId="{792C1EA2-147E-4DD6-8776-FDB71B4DCC74}" dt="2025-02-16T04:52:51.619" v="878" actId="2696"/>
        <pc:sldMkLst>
          <pc:docMk/>
          <pc:sldMk cId="205535210" sldId="266"/>
        </pc:sldMkLst>
      </pc:sldChg>
      <pc:sldChg chg="del">
        <pc:chgData name="Shekhtman Lev" userId="26acba04b167e893" providerId="LiveId" clId="{792C1EA2-147E-4DD6-8776-FDB71B4DCC74}" dt="2025-02-16T04:42:04.925" v="853" actId="2696"/>
        <pc:sldMkLst>
          <pc:docMk/>
          <pc:sldMk cId="1838255744" sldId="267"/>
        </pc:sldMkLst>
      </pc:sldChg>
      <pc:sldChg chg="addSp delSp modSp mod delAnim modAnim">
        <pc:chgData name="Shekhtman Lev" userId="26acba04b167e893" providerId="LiveId" clId="{792C1EA2-147E-4DD6-8776-FDB71B4DCC74}" dt="2025-02-16T05:44:22.914" v="1430" actId="166"/>
        <pc:sldMkLst>
          <pc:docMk/>
          <pc:sldMk cId="685934666" sldId="269"/>
        </pc:sldMkLst>
        <pc:spChg chg="add mod">
          <ac:chgData name="Shekhtman Lev" userId="26acba04b167e893" providerId="LiveId" clId="{792C1EA2-147E-4DD6-8776-FDB71B4DCC74}" dt="2025-02-16T05:36:12.469" v="1334" actId="20577"/>
          <ac:spMkLst>
            <pc:docMk/>
            <pc:sldMk cId="685934666" sldId="269"/>
            <ac:spMk id="2" creationId="{A46B136D-67DB-1DFD-C7E2-C089D8A4A923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3" creationId="{00000000-0000-0000-0000-000000000000}"/>
          </ac:spMkLst>
        </pc:spChg>
        <pc:spChg chg="mod ord">
          <ac:chgData name="Shekhtman Lev" userId="26acba04b167e893" providerId="LiveId" clId="{792C1EA2-147E-4DD6-8776-FDB71B4DCC74}" dt="2025-02-16T05:41:21.595" v="1350" actId="166"/>
          <ac:spMkLst>
            <pc:docMk/>
            <pc:sldMk cId="685934666" sldId="269"/>
            <ac:spMk id="8" creationId="{00000000-0000-0000-0000-000000000000}"/>
          </ac:spMkLst>
        </pc:spChg>
        <pc:spChg chg="mod">
          <ac:chgData name="Shekhtman Lev" userId="26acba04b167e893" providerId="LiveId" clId="{792C1EA2-147E-4DD6-8776-FDB71B4DCC74}" dt="2025-02-16T05:34:43.385" v="1313" actId="20577"/>
          <ac:spMkLst>
            <pc:docMk/>
            <pc:sldMk cId="685934666" sldId="269"/>
            <ac:spMk id="9" creationId="{00000000-0000-0000-0000-000000000000}"/>
          </ac:spMkLst>
        </pc:spChg>
        <pc:spChg chg="add mod ord">
          <ac:chgData name="Shekhtman Lev" userId="26acba04b167e893" providerId="LiveId" clId="{792C1EA2-147E-4DD6-8776-FDB71B4DCC74}" dt="2025-02-16T05:44:22.914" v="1430" actId="166"/>
          <ac:spMkLst>
            <pc:docMk/>
            <pc:sldMk cId="685934666" sldId="269"/>
            <ac:spMk id="16" creationId="{8B0C6D28-A91F-8F36-A0EE-E21C8BEFF647}"/>
          </ac:spMkLst>
        </pc:spChg>
        <pc:spChg chg="add mod">
          <ac:chgData name="Shekhtman Lev" userId="26acba04b167e893" providerId="LiveId" clId="{792C1EA2-147E-4DD6-8776-FDB71B4DCC74}" dt="2025-02-16T05:43:59.072" v="1428" actId="2085"/>
          <ac:spMkLst>
            <pc:docMk/>
            <pc:sldMk cId="685934666" sldId="269"/>
            <ac:spMk id="18" creationId="{EFD0B5C1-3086-F1B2-0FAA-031C2DEA0BB3}"/>
          </ac:spMkLst>
        </pc:spChg>
        <pc:spChg chg="del">
          <ac:chgData name="Shekhtman Lev" userId="26acba04b167e893" providerId="LiveId" clId="{792C1EA2-147E-4DD6-8776-FDB71B4DCC74}" dt="2025-02-16T05:30:45.299" v="1170" actId="478"/>
          <ac:spMkLst>
            <pc:docMk/>
            <pc:sldMk cId="685934666" sldId="269"/>
            <ac:spMk id="20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24.001" v="1168" actId="478"/>
          <ac:spMkLst>
            <pc:docMk/>
            <pc:sldMk cId="685934666" sldId="269"/>
            <ac:spMk id="47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24.001" v="1168" actId="478"/>
          <ac:spMkLst>
            <pc:docMk/>
            <pc:sldMk cId="685934666" sldId="269"/>
            <ac:spMk id="48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24.001" v="1168" actId="478"/>
          <ac:spMkLst>
            <pc:docMk/>
            <pc:sldMk cId="685934666" sldId="269"/>
            <ac:spMk id="49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34.013" v="1169" actId="478"/>
          <ac:spMkLst>
            <pc:docMk/>
            <pc:sldMk cId="685934666" sldId="269"/>
            <ac:spMk id="50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24.001" v="1168" actId="478"/>
          <ac:spMkLst>
            <pc:docMk/>
            <pc:sldMk cId="685934666" sldId="269"/>
            <ac:spMk id="51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24.001" v="1168" actId="478"/>
          <ac:spMkLst>
            <pc:docMk/>
            <pc:sldMk cId="685934666" sldId="269"/>
            <ac:spMk id="54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24.001" v="1168" actId="478"/>
          <ac:spMkLst>
            <pc:docMk/>
            <pc:sldMk cId="685934666" sldId="269"/>
            <ac:spMk id="55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24.001" v="1168" actId="478"/>
          <ac:spMkLst>
            <pc:docMk/>
            <pc:sldMk cId="685934666" sldId="269"/>
            <ac:spMk id="56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57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58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63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64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66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73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75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84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24.001" v="1168" actId="478"/>
          <ac:spMkLst>
            <pc:docMk/>
            <pc:sldMk cId="685934666" sldId="269"/>
            <ac:spMk id="85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0:24.001" v="1168" actId="478"/>
          <ac:spMkLst>
            <pc:docMk/>
            <pc:sldMk cId="685934666" sldId="269"/>
            <ac:spMk id="86" creationId="{00000000-0000-0000-0000-000000000000}"/>
          </ac:spMkLst>
        </pc:spChg>
        <pc:spChg chg="del">
          <ac:chgData name="Shekhtman Lev" userId="26acba04b167e893" providerId="LiveId" clId="{792C1EA2-147E-4DD6-8776-FDB71B4DCC74}" dt="2025-02-16T05:31:05.164" v="1173" actId="478"/>
          <ac:spMkLst>
            <pc:docMk/>
            <pc:sldMk cId="685934666" sldId="269"/>
            <ac:spMk id="91" creationId="{00000000-0000-0000-0000-000000000000}"/>
          </ac:spMkLst>
        </pc:spChg>
        <pc:spChg chg="del mod">
          <ac:chgData name="Shekhtman Lev" userId="26acba04b167e893" providerId="LiveId" clId="{792C1EA2-147E-4DD6-8776-FDB71B4DCC74}" dt="2025-02-16T05:30:56.544" v="1172" actId="478"/>
          <ac:spMkLst>
            <pc:docMk/>
            <pc:sldMk cId="685934666" sldId="269"/>
            <ac:spMk id="93" creationId="{00000000-0000-0000-0000-000000000000}"/>
          </ac:spMkLst>
        </pc:spChg>
        <pc:graphicFrameChg chg="add mod modGraphic">
          <ac:chgData name="Shekhtman Lev" userId="26acba04b167e893" providerId="LiveId" clId="{792C1EA2-147E-4DD6-8776-FDB71B4DCC74}" dt="2025-02-16T05:39:47.763" v="1347" actId="20577"/>
          <ac:graphicFrameMkLst>
            <pc:docMk/>
            <pc:sldMk cId="685934666" sldId="269"/>
            <ac:graphicFrameMk id="13" creationId="{F6B2DFD3-9493-B583-930F-6087A27F1E31}"/>
          </ac:graphicFrameMkLst>
        </pc:graphicFrameChg>
        <pc:graphicFrameChg chg="del modGraphic">
          <ac:chgData name="Shekhtman Lev" userId="26acba04b167e893" providerId="LiveId" clId="{792C1EA2-147E-4DD6-8776-FDB71B4DCC74}" dt="2025-02-16T05:31:20.019" v="1175" actId="478"/>
          <ac:graphicFrameMkLst>
            <pc:docMk/>
            <pc:sldMk cId="685934666" sldId="269"/>
            <ac:graphicFrameMk id="94" creationId="{00000000-0000-0000-0000-000000000000}"/>
          </ac:graphicFrameMkLst>
        </pc:graphicFrameChg>
        <pc:picChg chg="add mod">
          <ac:chgData name="Shekhtman Lev" userId="26acba04b167e893" providerId="LiveId" clId="{792C1EA2-147E-4DD6-8776-FDB71B4DCC74}" dt="2025-02-16T05:36:44.352" v="1336" actId="1076"/>
          <ac:picMkLst>
            <pc:docMk/>
            <pc:sldMk cId="685934666" sldId="269"/>
            <ac:picMk id="10" creationId="{90894BC8-1E61-DEC5-553C-ED31EEA353BE}"/>
          </ac:picMkLst>
        </pc:picChg>
        <pc:picChg chg="add mod">
          <ac:chgData name="Shekhtman Lev" userId="26acba04b167e893" providerId="LiveId" clId="{792C1EA2-147E-4DD6-8776-FDB71B4DCC74}" dt="2025-02-16T05:41:00.522" v="1349" actId="1076"/>
          <ac:picMkLst>
            <pc:docMk/>
            <pc:sldMk cId="685934666" sldId="269"/>
            <ac:picMk id="15" creationId="{36E2D9A3-8066-6138-B40F-C9BFE5FCC456}"/>
          </ac:picMkLst>
        </pc:picChg>
        <pc:cxnChg chg="del">
          <ac:chgData name="Shekhtman Lev" userId="26acba04b167e893" providerId="LiveId" clId="{792C1EA2-147E-4DD6-8776-FDB71B4DCC74}" dt="2025-02-16T05:30:24.001" v="1168" actId="478"/>
          <ac:cxnSpMkLst>
            <pc:docMk/>
            <pc:sldMk cId="685934666" sldId="269"/>
            <ac:cxnSpMk id="44" creationId="{00000000-0000-0000-0000-000000000000}"/>
          </ac:cxnSpMkLst>
        </pc:cxnChg>
      </pc:sldChg>
      <pc:sldChg chg="modSp mod">
        <pc:chgData name="Shekhtman Lev" userId="26acba04b167e893" providerId="LiveId" clId="{792C1EA2-147E-4DD6-8776-FDB71B4DCC74}" dt="2025-02-16T05:37:29.855" v="1337" actId="1076"/>
        <pc:sldMkLst>
          <pc:docMk/>
          <pc:sldMk cId="2269515420" sldId="270"/>
        </pc:sldMkLst>
        <pc:picChg chg="mod">
          <ac:chgData name="Shekhtman Lev" userId="26acba04b167e893" providerId="LiveId" clId="{792C1EA2-147E-4DD6-8776-FDB71B4DCC74}" dt="2025-02-16T05:37:29.855" v="1337" actId="1076"/>
          <ac:picMkLst>
            <pc:docMk/>
            <pc:sldMk cId="2269515420" sldId="270"/>
            <ac:picMk id="7" creationId="{00000000-0000-0000-0000-000000000000}"/>
          </ac:picMkLst>
        </pc:picChg>
      </pc:sldChg>
      <pc:sldChg chg="del">
        <pc:chgData name="Shekhtman Lev" userId="26acba04b167e893" providerId="LiveId" clId="{792C1EA2-147E-4DD6-8776-FDB71B4DCC74}" dt="2025-02-16T05:29:52.559" v="1167" actId="2696"/>
        <pc:sldMkLst>
          <pc:docMk/>
          <pc:sldMk cId="2822915564" sldId="283"/>
        </pc:sldMkLst>
      </pc:sldChg>
      <pc:sldChg chg="modSp del mod">
        <pc:chgData name="Shekhtman Lev" userId="26acba04b167e893" providerId="LiveId" clId="{792C1EA2-147E-4DD6-8776-FDB71B4DCC74}" dt="2025-02-16T05:51:12.625" v="1506" actId="2696"/>
        <pc:sldMkLst>
          <pc:docMk/>
          <pc:sldMk cId="3308856953" sldId="292"/>
        </pc:sldMkLst>
        <pc:picChg chg="mod">
          <ac:chgData name="Shekhtman Lev" userId="26acba04b167e893" providerId="LiveId" clId="{792C1EA2-147E-4DD6-8776-FDB71B4DCC74}" dt="2025-02-16T05:46:50.358" v="1440" actId="14100"/>
          <ac:picMkLst>
            <pc:docMk/>
            <pc:sldMk cId="3308856953" sldId="292"/>
            <ac:picMk id="8" creationId="{A1362F75-04DD-45C3-88FE-C73570DD6695}"/>
          </ac:picMkLst>
        </pc:picChg>
      </pc:sldChg>
      <pc:sldChg chg="addSp delSp modSp mod">
        <pc:chgData name="Shekhtman Lev" userId="26acba04b167e893" providerId="LiveId" clId="{792C1EA2-147E-4DD6-8776-FDB71B4DCC74}" dt="2025-02-16T05:57:07.667" v="1659" actId="21"/>
        <pc:sldMkLst>
          <pc:docMk/>
          <pc:sldMk cId="925874072" sldId="303"/>
        </pc:sldMkLst>
        <pc:spChg chg="mod">
          <ac:chgData name="Shekhtman Lev" userId="26acba04b167e893" providerId="LiveId" clId="{792C1EA2-147E-4DD6-8776-FDB71B4DCC74}" dt="2025-02-16T05:51:57.185" v="1543" actId="20577"/>
          <ac:spMkLst>
            <pc:docMk/>
            <pc:sldMk cId="925874072" sldId="303"/>
            <ac:spMk id="5" creationId="{25739F89-89AF-4BBE-B336-E7DF4F527DDF}"/>
          </ac:spMkLst>
        </pc:spChg>
        <pc:spChg chg="del">
          <ac:chgData name="Shekhtman Lev" userId="26acba04b167e893" providerId="LiveId" clId="{792C1EA2-147E-4DD6-8776-FDB71B4DCC74}" dt="2025-02-16T05:57:07.667" v="1659" actId="21"/>
          <ac:spMkLst>
            <pc:docMk/>
            <pc:sldMk cId="925874072" sldId="303"/>
            <ac:spMk id="6" creationId="{9F2288AF-FADE-42AA-9493-8B8D71E164EC}"/>
          </ac:spMkLst>
        </pc:spChg>
        <pc:spChg chg="mod">
          <ac:chgData name="Shekhtman Lev" userId="26acba04b167e893" providerId="LiveId" clId="{792C1EA2-147E-4DD6-8776-FDB71B4DCC74}" dt="2025-02-16T05:55:44.656" v="1645" actId="1076"/>
          <ac:spMkLst>
            <pc:docMk/>
            <pc:sldMk cId="925874072" sldId="303"/>
            <ac:spMk id="12" creationId="{17034BAC-5612-4377-88E7-41FF447AB7D5}"/>
          </ac:spMkLst>
        </pc:spChg>
        <pc:spChg chg="mod">
          <ac:chgData name="Shekhtman Lev" userId="26acba04b167e893" providerId="LiveId" clId="{792C1EA2-147E-4DD6-8776-FDB71B4DCC74}" dt="2025-02-16T05:56:27.549" v="1654" actId="1076"/>
          <ac:spMkLst>
            <pc:docMk/>
            <pc:sldMk cId="925874072" sldId="303"/>
            <ac:spMk id="13" creationId="{AAD65754-8747-4547-9FAC-2F44C28AD44C}"/>
          </ac:spMkLst>
        </pc:spChg>
        <pc:spChg chg="add mod">
          <ac:chgData name="Shekhtman Lev" userId="26acba04b167e893" providerId="LiveId" clId="{792C1EA2-147E-4DD6-8776-FDB71B4DCC74}" dt="2025-02-16T05:55:58.424" v="1648" actId="1076"/>
          <ac:spMkLst>
            <pc:docMk/>
            <pc:sldMk cId="925874072" sldId="303"/>
            <ac:spMk id="15" creationId="{C89819AB-CBB5-CF23-11BF-E49F94AA3664}"/>
          </ac:spMkLst>
        </pc:spChg>
        <pc:spChg chg="add mod">
          <ac:chgData name="Shekhtman Lev" userId="26acba04b167e893" providerId="LiveId" clId="{792C1EA2-147E-4DD6-8776-FDB71B4DCC74}" dt="2025-02-16T05:56:47.476" v="1657" actId="1076"/>
          <ac:spMkLst>
            <pc:docMk/>
            <pc:sldMk cId="925874072" sldId="303"/>
            <ac:spMk id="16" creationId="{0F8B5DF8-3C44-3047-21DD-E6D271CEE493}"/>
          </ac:spMkLst>
        </pc:spChg>
        <pc:picChg chg="mod">
          <ac:chgData name="Shekhtman Lev" userId="26acba04b167e893" providerId="LiveId" clId="{792C1EA2-147E-4DD6-8776-FDB71B4DCC74}" dt="2025-02-16T05:55:25.488" v="1643" actId="14100"/>
          <ac:picMkLst>
            <pc:docMk/>
            <pc:sldMk cId="925874072" sldId="303"/>
            <ac:picMk id="7" creationId="{5873067E-F724-4427-8DD9-4592FE75B505}"/>
          </ac:picMkLst>
        </pc:picChg>
        <pc:picChg chg="add mod">
          <ac:chgData name="Shekhtman Lev" userId="26acba04b167e893" providerId="LiveId" clId="{792C1EA2-147E-4DD6-8776-FDB71B4DCC74}" dt="2025-02-16T05:56:07.586" v="1650" actId="14100"/>
          <ac:picMkLst>
            <pc:docMk/>
            <pc:sldMk cId="925874072" sldId="303"/>
            <ac:picMk id="10" creationId="{A95A8A6A-E3EE-F7B1-FFB9-A418564C7504}"/>
          </ac:picMkLst>
        </pc:picChg>
        <pc:picChg chg="mod">
          <ac:chgData name="Shekhtman Lev" userId="26acba04b167e893" providerId="LiveId" clId="{792C1EA2-147E-4DD6-8776-FDB71B4DCC74}" dt="2025-02-16T05:55:33.616" v="1644" actId="14100"/>
          <ac:picMkLst>
            <pc:docMk/>
            <pc:sldMk cId="925874072" sldId="303"/>
            <ac:picMk id="11" creationId="{2F180EA3-C5BC-4D77-9A41-D75103F20529}"/>
          </ac:picMkLst>
        </pc:picChg>
        <pc:picChg chg="add mod">
          <ac:chgData name="Shekhtman Lev" userId="26acba04b167e893" providerId="LiveId" clId="{792C1EA2-147E-4DD6-8776-FDB71B4DCC74}" dt="2025-02-16T05:56:52.347" v="1658" actId="1076"/>
          <ac:picMkLst>
            <pc:docMk/>
            <pc:sldMk cId="925874072" sldId="303"/>
            <ac:picMk id="14" creationId="{FE8957B8-B248-F0B9-45D9-7EF565E755C4}"/>
          </ac:picMkLst>
        </pc:picChg>
      </pc:sldChg>
      <pc:sldChg chg="del">
        <pc:chgData name="Shekhtman Lev" userId="26acba04b167e893" providerId="LiveId" clId="{792C1EA2-147E-4DD6-8776-FDB71B4DCC74}" dt="2025-02-16T05:57:34.835" v="1660" actId="2696"/>
        <pc:sldMkLst>
          <pc:docMk/>
          <pc:sldMk cId="4079099005" sldId="304"/>
        </pc:sldMkLst>
      </pc:sldChg>
      <pc:sldChg chg="addSp delSp modSp add mod">
        <pc:chgData name="Shekhtman Lev" userId="26acba04b167e893" providerId="LiveId" clId="{792C1EA2-147E-4DD6-8776-FDB71B4DCC74}" dt="2025-02-16T05:28:13.135" v="1166" actId="113"/>
        <pc:sldMkLst>
          <pc:docMk/>
          <pc:sldMk cId="2428954211" sldId="309"/>
        </pc:sldMkLst>
        <pc:spChg chg="del">
          <ac:chgData name="Shekhtman Lev" userId="26acba04b167e893" providerId="LiveId" clId="{792C1EA2-147E-4DD6-8776-FDB71B4DCC74}" dt="2025-02-16T05:25:55.840" v="1126" actId="21"/>
          <ac:spMkLst>
            <pc:docMk/>
            <pc:sldMk cId="2428954211" sldId="309"/>
            <ac:spMk id="2" creationId="{55AD50F2-FEBE-4C0A-9A99-14521D4F6797}"/>
          </ac:spMkLst>
        </pc:spChg>
        <pc:spChg chg="mod">
          <ac:chgData name="Shekhtman Lev" userId="26acba04b167e893" providerId="LiveId" clId="{792C1EA2-147E-4DD6-8776-FDB71B4DCC74}" dt="2025-02-16T05:23:36.167" v="1114" actId="1076"/>
          <ac:spMkLst>
            <pc:docMk/>
            <pc:sldMk cId="2428954211" sldId="309"/>
            <ac:spMk id="8" creationId="{F0C58A30-6C2F-4FA2-BC5B-F06451FFC159}"/>
          </ac:spMkLst>
        </pc:spChg>
        <pc:spChg chg="mod">
          <ac:chgData name="Shekhtman Lev" userId="26acba04b167e893" providerId="LiveId" clId="{792C1EA2-147E-4DD6-8776-FDB71B4DCC74}" dt="2025-02-16T05:23:28.672" v="1113" actId="1076"/>
          <ac:spMkLst>
            <pc:docMk/>
            <pc:sldMk cId="2428954211" sldId="309"/>
            <ac:spMk id="9" creationId="{CA751D9E-F96D-4E7D-9986-0F31C18527BE}"/>
          </ac:spMkLst>
        </pc:spChg>
        <pc:spChg chg="del">
          <ac:chgData name="Shekhtman Lev" userId="26acba04b167e893" providerId="LiveId" clId="{792C1EA2-147E-4DD6-8776-FDB71B4DCC74}" dt="2025-02-16T05:25:26.248" v="1124" actId="21"/>
          <ac:spMkLst>
            <pc:docMk/>
            <pc:sldMk cId="2428954211" sldId="309"/>
            <ac:spMk id="17" creationId="{50ED260A-65A6-4AB7-A1EC-3946E935571A}"/>
          </ac:spMkLst>
        </pc:spChg>
        <pc:spChg chg="add mod">
          <ac:chgData name="Shekhtman Lev" userId="26acba04b167e893" providerId="LiveId" clId="{792C1EA2-147E-4DD6-8776-FDB71B4DCC74}" dt="2025-02-16T05:26:47.955" v="1157" actId="1076"/>
          <ac:spMkLst>
            <pc:docMk/>
            <pc:sldMk cId="2428954211" sldId="309"/>
            <ac:spMk id="21" creationId="{6A8CFA5A-1166-8421-75A2-D09B290212AE}"/>
          </ac:spMkLst>
        </pc:spChg>
        <pc:spChg chg="add mod">
          <ac:chgData name="Shekhtman Lev" userId="26acba04b167e893" providerId="LiveId" clId="{792C1EA2-147E-4DD6-8776-FDB71B4DCC74}" dt="2025-02-16T05:28:13.135" v="1166" actId="113"/>
          <ac:spMkLst>
            <pc:docMk/>
            <pc:sldMk cId="2428954211" sldId="309"/>
            <ac:spMk id="22" creationId="{6FD3B1AE-EB72-75E9-549A-71D9E7A7AFE9}"/>
          </ac:spMkLst>
        </pc:spChg>
        <pc:grpChg chg="mod">
          <ac:chgData name="Shekhtman Lev" userId="26acba04b167e893" providerId="LiveId" clId="{792C1EA2-147E-4DD6-8776-FDB71B4DCC74}" dt="2025-02-16T05:23:36.167" v="1114" actId="1076"/>
          <ac:grpSpMkLst>
            <pc:docMk/>
            <pc:sldMk cId="2428954211" sldId="309"/>
            <ac:grpSpMk id="6" creationId="{C6C97247-697F-4205-AC2D-7BB5DC623E7A}"/>
          </ac:grpSpMkLst>
        </pc:grpChg>
        <pc:picChg chg="add mod">
          <ac:chgData name="Shekhtman Lev" userId="26acba04b167e893" providerId="LiveId" clId="{792C1EA2-147E-4DD6-8776-FDB71B4DCC74}" dt="2025-02-16T05:24:18.821" v="1117" actId="1076"/>
          <ac:picMkLst>
            <pc:docMk/>
            <pc:sldMk cId="2428954211" sldId="309"/>
            <ac:picMk id="3" creationId="{888CEF5D-E5D5-84B1-8AAD-A22379632CBB}"/>
          </ac:picMkLst>
        </pc:picChg>
        <pc:picChg chg="mod">
          <ac:chgData name="Shekhtman Lev" userId="26acba04b167e893" providerId="LiveId" clId="{792C1EA2-147E-4DD6-8776-FDB71B4DCC74}" dt="2025-02-16T05:23:36.167" v="1114" actId="1076"/>
          <ac:picMkLst>
            <pc:docMk/>
            <pc:sldMk cId="2428954211" sldId="309"/>
            <ac:picMk id="7" creationId="{ED7A73C1-D424-4A45-889E-4123BA8CEA94}"/>
          </ac:picMkLst>
        </pc:picChg>
        <pc:cxnChg chg="add mod">
          <ac:chgData name="Shekhtman Lev" userId="26acba04b167e893" providerId="LiveId" clId="{792C1EA2-147E-4DD6-8776-FDB71B4DCC74}" dt="2025-02-16T05:24:55.945" v="1120" actId="14100"/>
          <ac:cxnSpMkLst>
            <pc:docMk/>
            <pc:sldMk cId="2428954211" sldId="309"/>
            <ac:cxnSpMk id="4" creationId="{17ED72D7-790B-A3F7-06E2-DC4E025C3489}"/>
          </ac:cxnSpMkLst>
        </pc:cxnChg>
        <pc:cxnChg chg="add mod">
          <ac:chgData name="Shekhtman Lev" userId="26acba04b167e893" providerId="LiveId" clId="{792C1EA2-147E-4DD6-8776-FDB71B4DCC74}" dt="2025-02-16T05:25:37.407" v="1125" actId="14100"/>
          <ac:cxnSpMkLst>
            <pc:docMk/>
            <pc:sldMk cId="2428954211" sldId="309"/>
            <ac:cxnSpMk id="14" creationId="{915E440F-D274-0D10-0089-235E8A2612A1}"/>
          </ac:cxnSpMkLst>
        </pc:cxnChg>
      </pc:sldChg>
      <pc:sldChg chg="addSp delSp modSp mod">
        <pc:chgData name="Shekhtman Lev" userId="26acba04b167e893" providerId="LiveId" clId="{792C1EA2-147E-4DD6-8776-FDB71B4DCC74}" dt="2025-02-16T05:50:57.145" v="1505" actId="20577"/>
        <pc:sldMkLst>
          <pc:docMk/>
          <pc:sldMk cId="2648686576" sldId="310"/>
        </pc:sldMkLst>
        <pc:spChg chg="mod">
          <ac:chgData name="Shekhtman Lev" userId="26acba04b167e893" providerId="LiveId" clId="{792C1EA2-147E-4DD6-8776-FDB71B4DCC74}" dt="2025-02-16T05:50:57.145" v="1505" actId="20577"/>
          <ac:spMkLst>
            <pc:docMk/>
            <pc:sldMk cId="2648686576" sldId="310"/>
            <ac:spMk id="10" creationId="{49170B9D-AD8C-427F-8AD1-60BC0AA6E248}"/>
          </ac:spMkLst>
        </pc:spChg>
        <pc:spChg chg="mod">
          <ac:chgData name="Shekhtman Lev" userId="26acba04b167e893" providerId="LiveId" clId="{792C1EA2-147E-4DD6-8776-FDB71B4DCC74}" dt="2025-02-16T05:50:31.607" v="1472" actId="20577"/>
          <ac:spMkLst>
            <pc:docMk/>
            <pc:sldMk cId="2648686576" sldId="310"/>
            <ac:spMk id="14" creationId="{485974B0-ADBD-9F4E-347F-05B7AF837BFE}"/>
          </ac:spMkLst>
        </pc:spChg>
        <pc:spChg chg="del">
          <ac:chgData name="Shekhtman Lev" userId="26acba04b167e893" providerId="LiveId" clId="{792C1EA2-147E-4DD6-8776-FDB71B4DCC74}" dt="2025-02-16T05:45:09.653" v="1432" actId="21"/>
          <ac:spMkLst>
            <pc:docMk/>
            <pc:sldMk cId="2648686576" sldId="310"/>
            <ac:spMk id="15" creationId="{234180D9-6F0D-4929-8CA2-FA7CE85CCBDB}"/>
          </ac:spMkLst>
        </pc:spChg>
        <pc:spChg chg="del">
          <ac:chgData name="Shekhtman Lev" userId="26acba04b167e893" providerId="LiveId" clId="{792C1EA2-147E-4DD6-8776-FDB71B4DCC74}" dt="2025-02-16T05:45:40.554" v="1435" actId="478"/>
          <ac:spMkLst>
            <pc:docMk/>
            <pc:sldMk cId="2648686576" sldId="310"/>
            <ac:spMk id="16" creationId="{54B87341-89A0-4630-8371-4DD69D49464E}"/>
          </ac:spMkLst>
        </pc:spChg>
        <pc:spChg chg="del">
          <ac:chgData name="Shekhtman Lev" userId="26acba04b167e893" providerId="LiveId" clId="{792C1EA2-147E-4DD6-8776-FDB71B4DCC74}" dt="2025-02-16T05:45:24.221" v="1433" actId="478"/>
          <ac:spMkLst>
            <pc:docMk/>
            <pc:sldMk cId="2648686576" sldId="310"/>
            <ac:spMk id="19" creationId="{9EC41C44-9872-48C2-8AB9-70ED5C9E3B69}"/>
          </ac:spMkLst>
        </pc:spChg>
        <pc:spChg chg="del">
          <ac:chgData name="Shekhtman Lev" userId="26acba04b167e893" providerId="LiveId" clId="{792C1EA2-147E-4DD6-8776-FDB71B4DCC74}" dt="2025-02-16T05:45:24.221" v="1433" actId="478"/>
          <ac:spMkLst>
            <pc:docMk/>
            <pc:sldMk cId="2648686576" sldId="310"/>
            <ac:spMk id="21" creationId="{89397E63-11D0-4A50-8EA7-42BA7715D978}"/>
          </ac:spMkLst>
        </pc:spChg>
        <pc:spChg chg="del">
          <ac:chgData name="Shekhtman Lev" userId="26acba04b167e893" providerId="LiveId" clId="{792C1EA2-147E-4DD6-8776-FDB71B4DCC74}" dt="2025-02-16T05:45:48.499" v="1436" actId="478"/>
          <ac:spMkLst>
            <pc:docMk/>
            <pc:sldMk cId="2648686576" sldId="310"/>
            <ac:spMk id="24" creationId="{DBEA4D26-1C63-4E8F-A1B9-AA0486C8CF67}"/>
          </ac:spMkLst>
        </pc:spChg>
        <pc:spChg chg="del">
          <ac:chgData name="Shekhtman Lev" userId="26acba04b167e893" providerId="LiveId" clId="{792C1EA2-147E-4DD6-8776-FDB71B4DCC74}" dt="2025-02-16T05:45:24.221" v="1433" actId="478"/>
          <ac:spMkLst>
            <pc:docMk/>
            <pc:sldMk cId="2648686576" sldId="310"/>
            <ac:spMk id="26" creationId="{44B2333F-FC31-4F0C-A308-1F050AD0A1AF}"/>
          </ac:spMkLst>
        </pc:spChg>
        <pc:spChg chg="del">
          <ac:chgData name="Shekhtman Lev" userId="26acba04b167e893" providerId="LiveId" clId="{792C1EA2-147E-4DD6-8776-FDB71B4DCC74}" dt="2025-02-16T05:45:24.221" v="1433" actId="478"/>
          <ac:spMkLst>
            <pc:docMk/>
            <pc:sldMk cId="2648686576" sldId="310"/>
            <ac:spMk id="28" creationId="{EB9387FC-BCF8-478A-95A0-108846277393}"/>
          </ac:spMkLst>
        </pc:spChg>
        <pc:spChg chg="add mod">
          <ac:chgData name="Shekhtman Lev" userId="26acba04b167e893" providerId="LiveId" clId="{792C1EA2-147E-4DD6-8776-FDB71B4DCC74}" dt="2025-02-16T05:49:25.456" v="1451" actId="1076"/>
          <ac:spMkLst>
            <pc:docMk/>
            <pc:sldMk cId="2648686576" sldId="310"/>
            <ac:spMk id="30" creationId="{90E70544-E2C9-03A5-40C6-29F567B2DD8E}"/>
          </ac:spMkLst>
        </pc:spChg>
        <pc:spChg chg="add mod">
          <ac:chgData name="Shekhtman Lev" userId="26acba04b167e893" providerId="LiveId" clId="{792C1EA2-147E-4DD6-8776-FDB71B4DCC74}" dt="2025-02-16T05:49:54.793" v="1453" actId="1076"/>
          <ac:spMkLst>
            <pc:docMk/>
            <pc:sldMk cId="2648686576" sldId="310"/>
            <ac:spMk id="31" creationId="{ADE7B616-D15E-72FF-2879-3291840377A0}"/>
          </ac:spMkLst>
        </pc:spChg>
        <pc:picChg chg="del">
          <ac:chgData name="Shekhtman Lev" userId="26acba04b167e893" providerId="LiveId" clId="{792C1EA2-147E-4DD6-8776-FDB71B4DCC74}" dt="2025-02-16T05:44:57.512" v="1431" actId="21"/>
          <ac:picMkLst>
            <pc:docMk/>
            <pc:sldMk cId="2648686576" sldId="310"/>
            <ac:picMk id="11" creationId="{BEEFAB9B-B588-83F3-3E5B-28372BCAEDA5}"/>
          </ac:picMkLst>
        </pc:picChg>
        <pc:picChg chg="add mod">
          <ac:chgData name="Shekhtman Lev" userId="26acba04b167e893" providerId="LiveId" clId="{792C1EA2-147E-4DD6-8776-FDB71B4DCC74}" dt="2025-02-16T05:47:39.901" v="1445" actId="1076"/>
          <ac:picMkLst>
            <pc:docMk/>
            <pc:sldMk cId="2648686576" sldId="310"/>
            <ac:picMk id="12" creationId="{39843F4E-F712-39A3-2F0F-6AF191C52865}"/>
          </ac:picMkLst>
        </pc:picChg>
        <pc:picChg chg="add mod">
          <ac:chgData name="Shekhtman Lev" userId="26acba04b167e893" providerId="LiveId" clId="{792C1EA2-147E-4DD6-8776-FDB71B4DCC74}" dt="2025-02-16T05:47:44.395" v="1446" actId="1076"/>
          <ac:picMkLst>
            <pc:docMk/>
            <pc:sldMk cId="2648686576" sldId="310"/>
            <ac:picMk id="23" creationId="{CC295A0B-5C42-6B2A-61DE-E87ABE3EC74B}"/>
          </ac:picMkLst>
        </pc:picChg>
        <pc:picChg chg="add mod">
          <ac:chgData name="Shekhtman Lev" userId="26acba04b167e893" providerId="LiveId" clId="{792C1EA2-147E-4DD6-8776-FDB71B4DCC74}" dt="2025-02-16T05:48:14.380" v="1449" actId="1076"/>
          <ac:picMkLst>
            <pc:docMk/>
            <pc:sldMk cId="2648686576" sldId="310"/>
            <ac:picMk id="29" creationId="{A307066F-4DFB-66B7-EAF0-19201E64FD27}"/>
          </ac:picMkLst>
        </pc:picChg>
        <pc:cxnChg chg="del">
          <ac:chgData name="Shekhtman Lev" userId="26acba04b167e893" providerId="LiveId" clId="{792C1EA2-147E-4DD6-8776-FDB71B4DCC74}" dt="2025-02-16T05:45:28.454" v="1434" actId="478"/>
          <ac:cxnSpMkLst>
            <pc:docMk/>
            <pc:sldMk cId="2648686576" sldId="310"/>
            <ac:cxnSpMk id="17" creationId="{966E0A50-3717-45C0-9B88-604DDE51933A}"/>
          </ac:cxnSpMkLst>
        </pc:cxnChg>
        <pc:cxnChg chg="del">
          <ac:chgData name="Shekhtman Lev" userId="26acba04b167e893" providerId="LiveId" clId="{792C1EA2-147E-4DD6-8776-FDB71B4DCC74}" dt="2025-02-16T05:45:24.221" v="1433" actId="478"/>
          <ac:cxnSpMkLst>
            <pc:docMk/>
            <pc:sldMk cId="2648686576" sldId="310"/>
            <ac:cxnSpMk id="18" creationId="{489CA98D-5911-4D2C-ABE9-C90577F3B23D}"/>
          </ac:cxnSpMkLst>
        </pc:cxnChg>
        <pc:cxnChg chg="del">
          <ac:chgData name="Shekhtman Lev" userId="26acba04b167e893" providerId="LiveId" clId="{792C1EA2-147E-4DD6-8776-FDB71B4DCC74}" dt="2025-02-16T05:45:24.221" v="1433" actId="478"/>
          <ac:cxnSpMkLst>
            <pc:docMk/>
            <pc:sldMk cId="2648686576" sldId="310"/>
            <ac:cxnSpMk id="20" creationId="{5C05AB0F-3463-4A86-8B98-2FD2EF845038}"/>
          </ac:cxnSpMkLst>
        </pc:cxnChg>
        <pc:cxnChg chg="del">
          <ac:chgData name="Shekhtman Lev" userId="26acba04b167e893" providerId="LiveId" clId="{792C1EA2-147E-4DD6-8776-FDB71B4DCC74}" dt="2025-02-16T05:45:24.221" v="1433" actId="478"/>
          <ac:cxnSpMkLst>
            <pc:docMk/>
            <pc:sldMk cId="2648686576" sldId="310"/>
            <ac:cxnSpMk id="22" creationId="{B7F57D28-72F3-4762-9EFA-02B5C975D4B3}"/>
          </ac:cxnSpMkLst>
        </pc:cxnChg>
        <pc:cxnChg chg="del">
          <ac:chgData name="Shekhtman Lev" userId="26acba04b167e893" providerId="LiveId" clId="{792C1EA2-147E-4DD6-8776-FDB71B4DCC74}" dt="2025-02-16T05:45:24.221" v="1433" actId="478"/>
          <ac:cxnSpMkLst>
            <pc:docMk/>
            <pc:sldMk cId="2648686576" sldId="310"/>
            <ac:cxnSpMk id="25" creationId="{ACFA8E62-A197-4E74-A551-9B25E19BBEC0}"/>
          </ac:cxnSpMkLst>
        </pc:cxnChg>
        <pc:cxnChg chg="del">
          <ac:chgData name="Shekhtman Lev" userId="26acba04b167e893" providerId="LiveId" clId="{792C1EA2-147E-4DD6-8776-FDB71B4DCC74}" dt="2025-02-16T05:45:24.221" v="1433" actId="478"/>
          <ac:cxnSpMkLst>
            <pc:docMk/>
            <pc:sldMk cId="2648686576" sldId="310"/>
            <ac:cxnSpMk id="27" creationId="{F4800A2A-2B37-4E6E-A2D6-B1A9373227E4}"/>
          </ac:cxnSpMkLst>
        </pc:cxnChg>
      </pc:sldChg>
      <pc:sldChg chg="modSp mod">
        <pc:chgData name="Shekhtman Lev" userId="26acba04b167e893" providerId="LiveId" clId="{792C1EA2-147E-4DD6-8776-FDB71B4DCC74}" dt="2025-02-15T05:02:03.272" v="279" actId="20577"/>
        <pc:sldMkLst>
          <pc:docMk/>
          <pc:sldMk cId="0" sldId="336"/>
        </pc:sldMkLst>
        <pc:spChg chg="mod">
          <ac:chgData name="Shekhtman Lev" userId="26acba04b167e893" providerId="LiveId" clId="{792C1EA2-147E-4DD6-8776-FDB71B4DCC74}" dt="2025-02-15T05:00:14.656" v="228" actId="20577"/>
          <ac:spMkLst>
            <pc:docMk/>
            <pc:sldMk cId="0" sldId="336"/>
            <ac:spMk id="7" creationId="{43AD7E35-7900-79E5-8709-E5041867655A}"/>
          </ac:spMkLst>
        </pc:spChg>
        <pc:spChg chg="mod">
          <ac:chgData name="Shekhtman Lev" userId="26acba04b167e893" providerId="LiveId" clId="{792C1EA2-147E-4DD6-8776-FDB71B4DCC74}" dt="2025-02-15T05:02:03.272" v="279" actId="20577"/>
          <ac:spMkLst>
            <pc:docMk/>
            <pc:sldMk cId="0" sldId="336"/>
            <ac:spMk id="10" creationId="{AE66698D-0141-3B63-6623-51022A314140}"/>
          </ac:spMkLst>
        </pc:spChg>
        <pc:spChg chg="mod">
          <ac:chgData name="Shekhtman Lev" userId="26acba04b167e893" providerId="LiveId" clId="{792C1EA2-147E-4DD6-8776-FDB71B4DCC74}" dt="2025-02-15T04:56:40.728" v="57" actId="14100"/>
          <ac:spMkLst>
            <pc:docMk/>
            <pc:sldMk cId="0" sldId="336"/>
            <ac:spMk id="4102" creationId="{92EC945E-D9FE-6F9D-AA70-4398794254BB}"/>
          </ac:spMkLst>
        </pc:spChg>
        <pc:spChg chg="mod">
          <ac:chgData name="Shekhtman Lev" userId="26acba04b167e893" providerId="LiveId" clId="{792C1EA2-147E-4DD6-8776-FDB71B4DCC74}" dt="2025-02-15T04:57:12.523" v="83" actId="20577"/>
          <ac:spMkLst>
            <pc:docMk/>
            <pc:sldMk cId="0" sldId="336"/>
            <ac:spMk id="4104" creationId="{E04EF9CD-2550-8156-AE2D-D132E151E5FD}"/>
          </ac:spMkLst>
        </pc:spChg>
        <pc:spChg chg="mod">
          <ac:chgData name="Shekhtman Lev" userId="26acba04b167e893" providerId="LiveId" clId="{792C1EA2-147E-4DD6-8776-FDB71B4DCC74}" dt="2025-02-15T04:58:33.630" v="175" actId="20577"/>
          <ac:spMkLst>
            <pc:docMk/>
            <pc:sldMk cId="0" sldId="336"/>
            <ac:spMk id="4105" creationId="{0EC9FE72-E306-8D58-B894-9EC337B0D249}"/>
          </ac:spMkLst>
        </pc:spChg>
      </pc:sldChg>
      <pc:sldChg chg="addSp delSp modSp mod delAnim modAnim">
        <pc:chgData name="Shekhtman Lev" userId="26acba04b167e893" providerId="LiveId" clId="{792C1EA2-147E-4DD6-8776-FDB71B4DCC74}" dt="2025-02-15T05:11:09.547" v="341" actId="1076"/>
        <pc:sldMkLst>
          <pc:docMk/>
          <pc:sldMk cId="0" sldId="345"/>
        </pc:sldMkLst>
        <pc:spChg chg="mod">
          <ac:chgData name="Shekhtman Lev" userId="26acba04b167e893" providerId="LiveId" clId="{792C1EA2-147E-4DD6-8776-FDB71B4DCC74}" dt="2025-02-15T05:09:27.912" v="337" actId="20577"/>
          <ac:spMkLst>
            <pc:docMk/>
            <pc:sldMk cId="0" sldId="345"/>
            <ac:spMk id="8198" creationId="{A274CAFA-95F8-BF44-D9C1-36E3679D7466}"/>
          </ac:spMkLst>
        </pc:spChg>
        <pc:graphicFrameChg chg="add del mod">
          <ac:chgData name="Shekhtman Lev" userId="26acba04b167e893" providerId="LiveId" clId="{792C1EA2-147E-4DD6-8776-FDB71B4DCC74}" dt="2025-02-15T05:11:01.166" v="339" actId="21"/>
          <ac:graphicFrameMkLst>
            <pc:docMk/>
            <pc:sldMk cId="0" sldId="345"/>
            <ac:graphicFrameMk id="5" creationId="{E781DB78-1489-4253-ACF5-565513BED926}"/>
          </ac:graphicFrameMkLst>
        </pc:graphicFrameChg>
        <pc:picChg chg="add mod modCrop">
          <ac:chgData name="Shekhtman Lev" userId="26acba04b167e893" providerId="LiveId" clId="{792C1EA2-147E-4DD6-8776-FDB71B4DCC74}" dt="2025-02-15T05:11:09.547" v="341" actId="1076"/>
          <ac:picMkLst>
            <pc:docMk/>
            <pc:sldMk cId="0" sldId="345"/>
            <ac:picMk id="3" creationId="{5E2DBA68-9E79-2DC1-506D-5310B3851DDB}"/>
          </ac:picMkLst>
        </pc:picChg>
        <pc:picChg chg="del">
          <ac:chgData name="Shekhtman Lev" userId="26acba04b167e893" providerId="LiveId" clId="{792C1EA2-147E-4DD6-8776-FDB71B4DCC74}" dt="2025-02-15T05:07:58.805" v="280" actId="21"/>
          <ac:picMkLst>
            <pc:docMk/>
            <pc:sldMk cId="0" sldId="345"/>
            <ac:picMk id="8197" creationId="{9277F7E4-C43E-2580-0DB9-E40927035D70}"/>
          </ac:picMkLst>
        </pc:picChg>
      </pc:sldChg>
      <pc:sldChg chg="addSp modSp mod">
        <pc:chgData name="Shekhtman Lev" userId="26acba04b167e893" providerId="LiveId" clId="{792C1EA2-147E-4DD6-8776-FDB71B4DCC74}" dt="2025-02-15T05:19:40.325" v="546" actId="1076"/>
        <pc:sldMkLst>
          <pc:docMk/>
          <pc:sldMk cId="0" sldId="362"/>
        </pc:sldMkLst>
        <pc:spChg chg="add mod">
          <ac:chgData name="Shekhtman Lev" userId="26acba04b167e893" providerId="LiveId" clId="{792C1EA2-147E-4DD6-8776-FDB71B4DCC74}" dt="2025-02-15T05:19:40.325" v="546" actId="1076"/>
          <ac:spMkLst>
            <pc:docMk/>
            <pc:sldMk cId="0" sldId="362"/>
            <ac:spMk id="5" creationId="{F7A8B7E4-B9C3-6FC6-BB15-E2D46C2169FE}"/>
          </ac:spMkLst>
        </pc:spChg>
        <pc:spChg chg="mod">
          <ac:chgData name="Shekhtman Lev" userId="26acba04b167e893" providerId="LiveId" clId="{792C1EA2-147E-4DD6-8776-FDB71B4DCC74}" dt="2025-02-15T05:12:15.883" v="386" actId="255"/>
          <ac:spMkLst>
            <pc:docMk/>
            <pc:sldMk cId="0" sldId="362"/>
            <ac:spMk id="9266" creationId="{B8896E1B-1868-7E95-31D5-17D111F6A546}"/>
          </ac:spMkLst>
        </pc:spChg>
        <pc:graphicFrameChg chg="mod modGraphic">
          <ac:chgData name="Shekhtman Lev" userId="26acba04b167e893" providerId="LiveId" clId="{792C1EA2-147E-4DD6-8776-FDB71B4DCC74}" dt="2025-02-15T05:12:29.739" v="387" actId="14100"/>
          <ac:graphicFrameMkLst>
            <pc:docMk/>
            <pc:sldMk cId="0" sldId="362"/>
            <ac:graphicFrameMk id="10" creationId="{776BEE4B-B162-901A-9F0C-0E4A593C6F0A}"/>
          </ac:graphicFrameMkLst>
        </pc:graphicFrameChg>
        <pc:picChg chg="mod">
          <ac:chgData name="Shekhtman Lev" userId="26acba04b167e893" providerId="LiveId" clId="{792C1EA2-147E-4DD6-8776-FDB71B4DCC74}" dt="2025-02-15T05:12:42.254" v="389" actId="1076"/>
          <ac:picMkLst>
            <pc:docMk/>
            <pc:sldMk cId="0" sldId="362"/>
            <ac:picMk id="11" creationId="{99B265A1-B514-9F1B-C9FA-8C208D1581A1}"/>
          </ac:picMkLst>
        </pc:picChg>
        <pc:picChg chg="mod">
          <ac:chgData name="Shekhtman Lev" userId="26acba04b167e893" providerId="LiveId" clId="{792C1EA2-147E-4DD6-8776-FDB71B4DCC74}" dt="2025-02-15T05:12:48.818" v="391" actId="14100"/>
          <ac:picMkLst>
            <pc:docMk/>
            <pc:sldMk cId="0" sldId="362"/>
            <ac:picMk id="9262" creationId="{2289516F-557E-79FC-44EB-280A0A8C374A}"/>
          </ac:picMkLst>
        </pc:picChg>
        <pc:cxnChg chg="mod">
          <ac:chgData name="Shekhtman Lev" userId="26acba04b167e893" providerId="LiveId" clId="{792C1EA2-147E-4DD6-8776-FDB71B4DCC74}" dt="2025-02-15T05:13:08.707" v="395" actId="14100"/>
          <ac:cxnSpMkLst>
            <pc:docMk/>
            <pc:sldMk cId="0" sldId="362"/>
            <ac:cxnSpMk id="34" creationId="{20B886AA-1841-A13B-38E0-A3A586F27EE9}"/>
          </ac:cxnSpMkLst>
        </pc:cxnChg>
        <pc:cxnChg chg="mod">
          <ac:chgData name="Shekhtman Lev" userId="26acba04b167e893" providerId="LiveId" clId="{792C1EA2-147E-4DD6-8776-FDB71B4DCC74}" dt="2025-02-15T05:13:01.919" v="393" actId="14100"/>
          <ac:cxnSpMkLst>
            <pc:docMk/>
            <pc:sldMk cId="0" sldId="362"/>
            <ac:cxnSpMk id="35" creationId="{9969E661-CFAE-4214-6733-F00865887C9D}"/>
          </ac:cxnSpMkLst>
        </pc:cxnChg>
      </pc:sldChg>
      <pc:sldChg chg="addSp delSp modSp mod modAnim">
        <pc:chgData name="Shekhtman Lev" userId="26acba04b167e893" providerId="LiveId" clId="{792C1EA2-147E-4DD6-8776-FDB71B4DCC74}" dt="2025-02-16T05:19:22.272" v="1109" actId="20577"/>
        <pc:sldMkLst>
          <pc:docMk/>
          <pc:sldMk cId="0" sldId="364"/>
        </pc:sldMkLst>
        <pc:spChg chg="del">
          <ac:chgData name="Shekhtman Lev" userId="26acba04b167e893" providerId="LiveId" clId="{792C1EA2-147E-4DD6-8776-FDB71B4DCC74}" dt="2025-02-16T05:15:48.314" v="1012" actId="21"/>
          <ac:spMkLst>
            <pc:docMk/>
            <pc:sldMk cId="0" sldId="364"/>
            <ac:spMk id="3" creationId="{751E64AD-9001-4A48-8BDD-898AFA372081}"/>
          </ac:spMkLst>
        </pc:spChg>
        <pc:spChg chg="add mod">
          <ac:chgData name="Shekhtman Lev" userId="26acba04b167e893" providerId="LiveId" clId="{792C1EA2-147E-4DD6-8776-FDB71B4DCC74}" dt="2025-02-16T05:19:22.272" v="1109" actId="20577"/>
          <ac:spMkLst>
            <pc:docMk/>
            <pc:sldMk cId="0" sldId="364"/>
            <ac:spMk id="10" creationId="{6768432C-7F6D-87B0-78A7-D1CA7B586BC3}"/>
          </ac:spMkLst>
        </pc:spChg>
        <pc:spChg chg="mod">
          <ac:chgData name="Shekhtman Lev" userId="26acba04b167e893" providerId="LiveId" clId="{792C1EA2-147E-4DD6-8776-FDB71B4DCC74}" dt="2025-02-16T04:55:15.005" v="892" actId="1076"/>
          <ac:spMkLst>
            <pc:docMk/>
            <pc:sldMk cId="0" sldId="364"/>
            <ac:spMk id="12" creationId="{8EB07A48-6A63-3EE0-C589-807388F60A3C}"/>
          </ac:spMkLst>
        </pc:spChg>
        <pc:spChg chg="mod">
          <ac:chgData name="Shekhtman Lev" userId="26acba04b167e893" providerId="LiveId" clId="{792C1EA2-147E-4DD6-8776-FDB71B4DCC74}" dt="2025-02-16T04:55:33.751" v="893" actId="1076"/>
          <ac:spMkLst>
            <pc:docMk/>
            <pc:sldMk cId="0" sldId="364"/>
            <ac:spMk id="13" creationId="{9FB7C3A3-F81A-0740-ACC5-8674F671D589}"/>
          </ac:spMkLst>
        </pc:spChg>
        <pc:spChg chg="mod">
          <ac:chgData name="Shekhtman Lev" userId="26acba04b167e893" providerId="LiveId" clId="{792C1EA2-147E-4DD6-8776-FDB71B4DCC74}" dt="2025-02-16T04:55:33.751" v="893" actId="1076"/>
          <ac:spMkLst>
            <pc:docMk/>
            <pc:sldMk cId="0" sldId="364"/>
            <ac:spMk id="14" creationId="{76BE3195-E9E6-F8A5-9FD0-C317B60DBA3B}"/>
          </ac:spMkLst>
        </pc:spChg>
        <pc:spChg chg="mod">
          <ac:chgData name="Shekhtman Lev" userId="26acba04b167e893" providerId="LiveId" clId="{792C1EA2-147E-4DD6-8776-FDB71B4DCC74}" dt="2025-02-16T05:18:03.378" v="1078" actId="1076"/>
          <ac:spMkLst>
            <pc:docMk/>
            <pc:sldMk cId="0" sldId="364"/>
            <ac:spMk id="37" creationId="{6292B0E0-8856-703A-060D-B90EEA8DB82F}"/>
          </ac:spMkLst>
        </pc:spChg>
        <pc:spChg chg="del">
          <ac:chgData name="Shekhtman Lev" userId="26acba04b167e893" providerId="LiveId" clId="{792C1EA2-147E-4DD6-8776-FDB71B4DCC74}" dt="2025-02-16T04:53:19.355" v="885" actId="21"/>
          <ac:spMkLst>
            <pc:docMk/>
            <pc:sldMk cId="0" sldId="364"/>
            <ac:spMk id="38" creationId="{7CA1D9C7-2E53-7191-37F7-D8965DB8B140}"/>
          </ac:spMkLst>
        </pc:spChg>
        <pc:spChg chg="mod">
          <ac:chgData name="Shekhtman Lev" userId="26acba04b167e893" providerId="LiveId" clId="{792C1EA2-147E-4DD6-8776-FDB71B4DCC74}" dt="2025-02-16T05:06:57.046" v="999" actId="1076"/>
          <ac:spMkLst>
            <pc:docMk/>
            <pc:sldMk cId="0" sldId="364"/>
            <ac:spMk id="15365" creationId="{3633E819-9D88-CFAD-B61E-A1BFA09E8EB2}"/>
          </ac:spMkLst>
        </pc:spChg>
        <pc:spChg chg="mod">
          <ac:chgData name="Shekhtman Lev" userId="26acba04b167e893" providerId="LiveId" clId="{792C1EA2-147E-4DD6-8776-FDB71B4DCC74}" dt="2025-02-16T05:16:40.276" v="1023" actId="20577"/>
          <ac:spMkLst>
            <pc:docMk/>
            <pc:sldMk cId="0" sldId="364"/>
            <ac:spMk id="15377" creationId="{155B3FDB-C235-5959-3A65-A4C72073EF49}"/>
          </ac:spMkLst>
        </pc:spChg>
        <pc:spChg chg="mod">
          <ac:chgData name="Shekhtman Lev" userId="26acba04b167e893" providerId="LiveId" clId="{792C1EA2-147E-4DD6-8776-FDB71B4DCC74}" dt="2025-02-16T05:17:02.630" v="1042" actId="20577"/>
          <ac:spMkLst>
            <pc:docMk/>
            <pc:sldMk cId="0" sldId="364"/>
            <ac:spMk id="15378" creationId="{08B9551D-29C2-2A36-98AE-9074A1F36072}"/>
          </ac:spMkLst>
        </pc:spChg>
        <pc:spChg chg="mod">
          <ac:chgData name="Shekhtman Lev" userId="26acba04b167e893" providerId="LiveId" clId="{792C1EA2-147E-4DD6-8776-FDB71B4DCC74}" dt="2025-02-16T05:17:24.943" v="1051" actId="20577"/>
          <ac:spMkLst>
            <pc:docMk/>
            <pc:sldMk cId="0" sldId="364"/>
            <ac:spMk id="15379" creationId="{BA98C1BA-67D7-E713-8D61-13BB8D4676B4}"/>
          </ac:spMkLst>
        </pc:spChg>
        <pc:picChg chg="add mod modCrop">
          <ac:chgData name="Shekhtman Lev" userId="26acba04b167e893" providerId="LiveId" clId="{792C1EA2-147E-4DD6-8776-FDB71B4DCC74}" dt="2025-02-16T05:15:30.496" v="1011" actId="1076"/>
          <ac:picMkLst>
            <pc:docMk/>
            <pc:sldMk cId="0" sldId="364"/>
            <ac:picMk id="8" creationId="{C4BEE0C7-230C-C4BC-83AA-AFB3AF89F0DC}"/>
          </ac:picMkLst>
        </pc:picChg>
        <pc:picChg chg="mod">
          <ac:chgData name="Shekhtman Lev" userId="26acba04b167e893" providerId="LiveId" clId="{792C1EA2-147E-4DD6-8776-FDB71B4DCC74}" dt="2025-02-16T04:54:19.667" v="887" actId="1076"/>
          <ac:picMkLst>
            <pc:docMk/>
            <pc:sldMk cId="0" sldId="364"/>
            <ac:picMk id="15366" creationId="{01B101FE-2FC2-4ADF-6D0A-4952293610FE}"/>
          </ac:picMkLst>
        </pc:picChg>
        <pc:picChg chg="mod">
          <ac:chgData name="Shekhtman Lev" userId="26acba04b167e893" providerId="LiveId" clId="{792C1EA2-147E-4DD6-8776-FDB71B4DCC74}" dt="2025-02-16T05:15:11.840" v="1009" actId="1076"/>
          <ac:picMkLst>
            <pc:docMk/>
            <pc:sldMk cId="0" sldId="364"/>
            <ac:picMk id="39938" creationId="{7E07E5CD-0CC9-6BEA-85FA-A5A77D537D1F}"/>
          </ac:picMkLst>
        </pc:picChg>
        <pc:picChg chg="mod">
          <ac:chgData name="Shekhtman Lev" userId="26acba04b167e893" providerId="LiveId" clId="{792C1EA2-147E-4DD6-8776-FDB71B4DCC74}" dt="2025-02-16T04:54:37.566" v="888" actId="1076"/>
          <ac:picMkLst>
            <pc:docMk/>
            <pc:sldMk cId="0" sldId="364"/>
            <ac:picMk id="39939" creationId="{577D8E6F-3CC7-3A59-013F-BA7AC2DEE195}"/>
          </ac:picMkLst>
        </pc:picChg>
        <pc:cxnChg chg="mod">
          <ac:chgData name="Shekhtman Lev" userId="26acba04b167e893" providerId="LiveId" clId="{792C1EA2-147E-4DD6-8776-FDB71B4DCC74}" dt="2025-02-16T04:56:27.836" v="900" actId="14100"/>
          <ac:cxnSpMkLst>
            <pc:docMk/>
            <pc:sldMk cId="0" sldId="364"/>
            <ac:cxnSpMk id="9" creationId="{98315AE8-D367-EC0E-91C9-71BE4B67D8D9}"/>
          </ac:cxnSpMkLst>
        </pc:cxnChg>
        <pc:cxnChg chg="mod">
          <ac:chgData name="Shekhtman Lev" userId="26acba04b167e893" providerId="LiveId" clId="{792C1EA2-147E-4DD6-8776-FDB71B4DCC74}" dt="2025-02-16T04:56:19.516" v="898" actId="14100"/>
          <ac:cxnSpMkLst>
            <pc:docMk/>
            <pc:sldMk cId="0" sldId="364"/>
            <ac:cxnSpMk id="11" creationId="{3489A542-AD9F-8E24-F4D4-69BE03876185}"/>
          </ac:cxnSpMkLst>
        </pc:cxnChg>
        <pc:cxnChg chg="mod">
          <ac:chgData name="Shekhtman Lev" userId="26acba04b167e893" providerId="LiveId" clId="{792C1EA2-147E-4DD6-8776-FDB71B4DCC74}" dt="2025-02-16T04:55:33.751" v="893" actId="1076"/>
          <ac:cxnSpMkLst>
            <pc:docMk/>
            <pc:sldMk cId="0" sldId="364"/>
            <ac:cxnSpMk id="16" creationId="{C614931C-97F9-A79A-D78D-0815F8D1DAEC}"/>
          </ac:cxnSpMkLst>
        </pc:cxnChg>
        <pc:cxnChg chg="mod">
          <ac:chgData name="Shekhtman Lev" userId="26acba04b167e893" providerId="LiveId" clId="{792C1EA2-147E-4DD6-8776-FDB71B4DCC74}" dt="2025-02-16T04:55:33.751" v="893" actId="1076"/>
          <ac:cxnSpMkLst>
            <pc:docMk/>
            <pc:sldMk cId="0" sldId="364"/>
            <ac:cxnSpMk id="18" creationId="{A8FE66B0-2140-AE01-44C4-65B05E230B76}"/>
          </ac:cxnSpMkLst>
        </pc:cxnChg>
        <pc:cxnChg chg="mod">
          <ac:chgData name="Shekhtman Lev" userId="26acba04b167e893" providerId="LiveId" clId="{792C1EA2-147E-4DD6-8776-FDB71B4DCC74}" dt="2025-02-16T04:55:33.751" v="893" actId="1076"/>
          <ac:cxnSpMkLst>
            <pc:docMk/>
            <pc:sldMk cId="0" sldId="364"/>
            <ac:cxnSpMk id="19" creationId="{C8B25BDD-21BA-A71E-182A-4282072432D8}"/>
          </ac:cxnSpMkLst>
        </pc:cxnChg>
        <pc:cxnChg chg="mod">
          <ac:chgData name="Shekhtman Lev" userId="26acba04b167e893" providerId="LiveId" clId="{792C1EA2-147E-4DD6-8776-FDB71B4DCC74}" dt="2025-02-16T04:55:33.751" v="893" actId="1076"/>
          <ac:cxnSpMkLst>
            <pc:docMk/>
            <pc:sldMk cId="0" sldId="364"/>
            <ac:cxnSpMk id="20" creationId="{D02BA861-FAF9-C275-E5E7-A0A42865AC19}"/>
          </ac:cxnSpMkLst>
        </pc:cxnChg>
        <pc:cxnChg chg="mod">
          <ac:chgData name="Shekhtman Lev" userId="26acba04b167e893" providerId="LiveId" clId="{792C1EA2-147E-4DD6-8776-FDB71B4DCC74}" dt="2025-02-16T04:55:41.628" v="894" actId="1076"/>
          <ac:cxnSpMkLst>
            <pc:docMk/>
            <pc:sldMk cId="0" sldId="364"/>
            <ac:cxnSpMk id="32" creationId="{77995739-5861-29C6-783F-C4A87191E662}"/>
          </ac:cxnSpMkLst>
        </pc:cxnChg>
      </pc:sldChg>
      <pc:sldChg chg="addSp delSp modSp mod">
        <pc:chgData name="Shekhtman Lev" userId="26acba04b167e893" providerId="LiveId" clId="{792C1EA2-147E-4DD6-8776-FDB71B4DCC74}" dt="2025-02-16T04:41:35.144" v="852" actId="21"/>
        <pc:sldMkLst>
          <pc:docMk/>
          <pc:sldMk cId="0" sldId="365"/>
        </pc:sldMkLst>
        <pc:spChg chg="mod">
          <ac:chgData name="Shekhtman Lev" userId="26acba04b167e893" providerId="LiveId" clId="{792C1EA2-147E-4DD6-8776-FDB71B4DCC74}" dt="2025-02-16T04:40:12.027" v="846" actId="20577"/>
          <ac:spMkLst>
            <pc:docMk/>
            <pc:sldMk cId="0" sldId="365"/>
            <ac:spMk id="2" creationId="{69F780A1-56B8-F03B-CB8D-E9F638D6E1CB}"/>
          </ac:spMkLst>
        </pc:spChg>
        <pc:spChg chg="del">
          <ac:chgData name="Shekhtman Lev" userId="26acba04b167e893" providerId="LiveId" clId="{792C1EA2-147E-4DD6-8776-FDB71B4DCC74}" dt="2025-02-16T04:41:22.185" v="851" actId="21"/>
          <ac:spMkLst>
            <pc:docMk/>
            <pc:sldMk cId="0" sldId="365"/>
            <ac:spMk id="3" creationId="{DA6BC142-E3E1-E36C-393E-7EA3113FAAD5}"/>
          </ac:spMkLst>
        </pc:spChg>
        <pc:spChg chg="del">
          <ac:chgData name="Shekhtman Lev" userId="26acba04b167e893" providerId="LiveId" clId="{792C1EA2-147E-4DD6-8776-FDB71B4DCC74}" dt="2025-02-16T04:41:35.144" v="852" actId="21"/>
          <ac:spMkLst>
            <pc:docMk/>
            <pc:sldMk cId="0" sldId="365"/>
            <ac:spMk id="4" creationId="{53E5A174-820B-854E-C66A-093402AF26D1}"/>
          </ac:spMkLst>
        </pc:spChg>
        <pc:spChg chg="mod">
          <ac:chgData name="Shekhtman Lev" userId="26acba04b167e893" providerId="LiveId" clId="{792C1EA2-147E-4DD6-8776-FDB71B4DCC74}" dt="2025-02-16T04:37:58.999" v="753" actId="20577"/>
          <ac:spMkLst>
            <pc:docMk/>
            <pc:sldMk cId="0" sldId="365"/>
            <ac:spMk id="20" creationId="{801B9A07-F1B9-8337-6872-CEAA14C1F286}"/>
          </ac:spMkLst>
        </pc:spChg>
        <pc:spChg chg="mod">
          <ac:chgData name="Shekhtman Lev" userId="26acba04b167e893" providerId="LiveId" clId="{792C1EA2-147E-4DD6-8776-FDB71B4DCC74}" dt="2025-02-16T04:40:35.424" v="847" actId="255"/>
          <ac:spMkLst>
            <pc:docMk/>
            <pc:sldMk cId="0" sldId="365"/>
            <ac:spMk id="16389" creationId="{F39CBE46-4547-2F98-3DAD-9F2620BDE4ED}"/>
          </ac:spMkLst>
        </pc:spChg>
        <pc:picChg chg="add mod">
          <ac:chgData name="Shekhtman Lev" userId="26acba04b167e893" providerId="LiveId" clId="{792C1EA2-147E-4DD6-8776-FDB71B4DCC74}" dt="2025-02-16T04:41:10.364" v="850" actId="1076"/>
          <ac:picMkLst>
            <pc:docMk/>
            <pc:sldMk cId="0" sldId="365"/>
            <ac:picMk id="21" creationId="{BF393630-0E56-3186-A3C0-2DD35B36264D}"/>
          </ac:picMkLst>
        </pc:picChg>
      </pc:sldChg>
      <pc:sldChg chg="del">
        <pc:chgData name="Shekhtman Lev" userId="26acba04b167e893" providerId="LiveId" clId="{792C1EA2-147E-4DD6-8776-FDB71B4DCC74}" dt="2025-02-16T04:52:52.468" v="879" actId="2696"/>
        <pc:sldMkLst>
          <pc:docMk/>
          <pc:sldMk cId="0" sldId="366"/>
        </pc:sldMkLst>
      </pc:sldChg>
      <pc:sldChg chg="del">
        <pc:chgData name="Shekhtman Lev" userId="26acba04b167e893" providerId="LiveId" clId="{792C1EA2-147E-4DD6-8776-FDB71B4DCC74}" dt="2025-02-16T04:52:54.522" v="880" actId="2696"/>
        <pc:sldMkLst>
          <pc:docMk/>
          <pc:sldMk cId="0" sldId="367"/>
        </pc:sldMkLst>
      </pc:sldChg>
      <pc:sldChg chg="del">
        <pc:chgData name="Shekhtman Lev" userId="26acba04b167e893" providerId="LiveId" clId="{792C1EA2-147E-4DD6-8776-FDB71B4DCC74}" dt="2025-02-16T04:52:55.534" v="881" actId="2696"/>
        <pc:sldMkLst>
          <pc:docMk/>
          <pc:sldMk cId="0" sldId="368"/>
        </pc:sldMkLst>
      </pc:sldChg>
      <pc:sldChg chg="addSp modSp mod ord modNotes">
        <pc:chgData name="Shekhtman Lev" userId="26acba04b167e893" providerId="LiveId" clId="{792C1EA2-147E-4DD6-8776-FDB71B4DCC74}" dt="2025-02-16T04:52:23.762" v="876" actId="1076"/>
        <pc:sldMkLst>
          <pc:docMk/>
          <pc:sldMk cId="0" sldId="369"/>
        </pc:sldMkLst>
        <pc:spChg chg="add mod">
          <ac:chgData name="Shekhtman Lev" userId="26acba04b167e893" providerId="LiveId" clId="{792C1EA2-147E-4DD6-8776-FDB71B4DCC74}" dt="2025-02-16T04:51:05.880" v="872" actId="1076"/>
          <ac:spMkLst>
            <pc:docMk/>
            <pc:sldMk cId="0" sldId="369"/>
            <ac:spMk id="3" creationId="{8B22AA92-1AC1-4AB4-A05C-1DB9093F6CE1}"/>
          </ac:spMkLst>
        </pc:spChg>
        <pc:spChg chg="mod">
          <ac:chgData name="Shekhtman Lev" userId="26acba04b167e893" providerId="LiveId" clId="{792C1EA2-147E-4DD6-8776-FDB71B4DCC74}" dt="2025-02-16T04:48:29.630" v="867" actId="207"/>
          <ac:spMkLst>
            <pc:docMk/>
            <pc:sldMk cId="0" sldId="369"/>
            <ac:spMk id="98" creationId="{00000000-0000-0000-0000-000000000000}"/>
          </ac:spMkLst>
        </pc:spChg>
        <pc:picChg chg="add mod">
          <ac:chgData name="Shekhtman Lev" userId="26acba04b167e893" providerId="LiveId" clId="{792C1EA2-147E-4DD6-8776-FDB71B4DCC74}" dt="2025-02-16T04:49:46.830" v="870" actId="1076"/>
          <ac:picMkLst>
            <pc:docMk/>
            <pc:sldMk cId="0" sldId="369"/>
            <ac:picMk id="2" creationId="{A384C355-0221-EF1A-8F1F-ACC706C071F2}"/>
          </ac:picMkLst>
        </pc:picChg>
        <pc:picChg chg="add mod">
          <ac:chgData name="Shekhtman Lev" userId="26acba04b167e893" providerId="LiveId" clId="{792C1EA2-147E-4DD6-8776-FDB71B4DCC74}" dt="2025-02-16T04:52:23.762" v="876" actId="1076"/>
          <ac:picMkLst>
            <pc:docMk/>
            <pc:sldMk cId="0" sldId="369"/>
            <ac:picMk id="4" creationId="{9E7CF60B-EB57-CE81-6CC4-683045A33CD1}"/>
          </ac:picMkLst>
        </pc:picChg>
        <pc:picChg chg="mod">
          <ac:chgData name="Shekhtman Lev" userId="26acba04b167e893" providerId="LiveId" clId="{792C1EA2-147E-4DD6-8776-FDB71B4DCC74}" dt="2025-02-16T04:47:45.530" v="861" actId="1076"/>
          <ac:picMkLst>
            <pc:docMk/>
            <pc:sldMk cId="0" sldId="369"/>
            <ac:picMk id="97" creationId="{00000000-0000-0000-0000-000000000000}"/>
          </ac:picMkLst>
        </pc:picChg>
      </pc:sldChg>
      <pc:sldChg chg="add del">
        <pc:chgData name="Shekhtman Lev" userId="26acba04b167e893" providerId="LiveId" clId="{792C1EA2-147E-4DD6-8776-FDB71B4DCC74}" dt="2025-02-16T06:06:51.596" v="1661"/>
        <pc:sldMkLst>
          <pc:docMk/>
          <pc:sldMk cId="0" sldId="370"/>
        </pc:sldMkLst>
      </pc:sldChg>
      <pc:sldChg chg="add">
        <pc:chgData name="Shekhtman Lev" userId="26acba04b167e893" providerId="LiveId" clId="{792C1EA2-147E-4DD6-8776-FDB71B4DCC74}" dt="2025-02-16T06:06:51.596" v="1661"/>
        <pc:sldMkLst>
          <pc:docMk/>
          <pc:sldMk cId="0" sldId="371"/>
        </pc:sldMkLst>
      </pc:sldChg>
      <pc:sldChg chg="delSp new del mod modClrScheme chgLayout">
        <pc:chgData name="Shekhtman Lev" userId="26acba04b167e893" providerId="LiveId" clId="{792C1EA2-147E-4DD6-8776-FDB71B4DCC74}" dt="2025-02-16T04:52:48.651" v="877" actId="2696"/>
        <pc:sldMkLst>
          <pc:docMk/>
          <pc:sldMk cId="2672731787" sldId="371"/>
        </pc:sldMkLst>
        <pc:spChg chg="del">
          <ac:chgData name="Shekhtman Lev" userId="26acba04b167e893" providerId="LiveId" clId="{792C1EA2-147E-4DD6-8776-FDB71B4DCC74}" dt="2025-02-16T04:46:21.851" v="855" actId="700"/>
          <ac:spMkLst>
            <pc:docMk/>
            <pc:sldMk cId="2672731787" sldId="371"/>
            <ac:spMk id="2" creationId="{8AD80701-09B1-56D5-4C9C-DE76FDE0A64A}"/>
          </ac:spMkLst>
        </pc:spChg>
      </pc:sldChg>
      <pc:sldChg chg="add">
        <pc:chgData name="Shekhtman Lev" userId="26acba04b167e893" providerId="LiveId" clId="{792C1EA2-147E-4DD6-8776-FDB71B4DCC74}" dt="2025-02-16T06:06:51.596" v="1661"/>
        <pc:sldMkLst>
          <pc:docMk/>
          <pc:sldMk cId="0" sldId="372"/>
        </pc:sldMkLst>
      </pc:sldChg>
      <pc:sldChg chg="add">
        <pc:chgData name="Shekhtman Lev" userId="26acba04b167e893" providerId="LiveId" clId="{792C1EA2-147E-4DD6-8776-FDB71B4DCC74}" dt="2025-02-16T06:06:51.596" v="1661"/>
        <pc:sldMkLst>
          <pc:docMk/>
          <pc:sldMk cId="0" sldId="3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EDF2A-BFF5-464B-A929-6AEC16AC8F1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FEE7A-42F5-4BBE-9646-17E693C6D6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0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3b0b08af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33b0b08af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FEE7A-42F5-4BBE-9646-17E693C6D67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77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1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8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6495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9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5928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466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08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19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1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87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9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26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7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58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7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8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F5707-5419-42D7-BA27-F03BDF722DE3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55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43AF11-01D3-FB52-A5A8-8203299DCAB4}"/>
              </a:ext>
            </a:extLst>
          </p:cNvPr>
          <p:cNvSpPr txBox="1"/>
          <p:nvPr/>
        </p:nvSpPr>
        <p:spPr>
          <a:xfrm>
            <a:off x="1412422" y="1257299"/>
            <a:ext cx="7216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Газовые микроструктурные детекторы в ИЯФ, России и мире.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CF091-74F8-82D6-FE68-600E336CC659}"/>
              </a:ext>
            </a:extLst>
          </p:cNvPr>
          <p:cNvSpPr txBox="1"/>
          <p:nvPr/>
        </p:nvSpPr>
        <p:spPr>
          <a:xfrm>
            <a:off x="2147208" y="2782669"/>
            <a:ext cx="6008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err="1"/>
              <a:t>Шехтман</a:t>
            </a:r>
            <a:r>
              <a:rPr lang="ru-RU" i="1" dirty="0"/>
              <a:t> Лев Исаевич</a:t>
            </a:r>
          </a:p>
          <a:p>
            <a:pPr algn="ctr"/>
            <a:r>
              <a:rPr lang="ru-RU" i="1" dirty="0"/>
              <a:t>Институт ядерной физики </a:t>
            </a:r>
            <a:r>
              <a:rPr lang="ru-RU" i="1" dirty="0" err="1"/>
              <a:t>им.Г.И.Будкера</a:t>
            </a:r>
            <a:r>
              <a:rPr lang="ru-RU" i="1" dirty="0"/>
              <a:t> СО РАН</a:t>
            </a:r>
          </a:p>
        </p:txBody>
      </p:sp>
    </p:spTree>
    <p:extLst>
      <p:ext uri="{BB962C8B-B14F-4D97-AF65-F5344CB8AC3E}">
        <p14:creationId xmlns:p14="http://schemas.microsoft.com/office/powerpoint/2010/main" val="1151083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062" y="1457864"/>
            <a:ext cx="4583502" cy="325007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215238" y="4876275"/>
            <a:ext cx="4287751" cy="81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</a:rPr>
              <a:t>Распределение событий по разности между расчётной и измеренной координатой трека</a:t>
            </a:r>
            <a:endParaRPr sz="1500" dirty="0">
              <a:solidFill>
                <a:schemeClr val="dk1"/>
              </a:solidFill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0" y="0"/>
            <a:ext cx="883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1"/>
                </a:solidFill>
              </a:rPr>
              <a:t>Эксперимент по измерению пространственного разрешения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1"/>
                </a:solidFill>
              </a:rPr>
              <a:t>детектора на основе ГЭУ для Тестового пучка</a:t>
            </a:r>
            <a:endParaRPr sz="1800" b="1">
              <a:solidFill>
                <a:schemeClr val="dk1"/>
              </a:solidFill>
            </a:endParaRPr>
          </a:p>
        </p:txBody>
      </p:sp>
      <p:pic>
        <p:nvPicPr>
          <p:cNvPr id="2" name="Google Shape;119;p19">
            <a:extLst>
              <a:ext uri="{FF2B5EF4-FFF2-40B4-BE49-F238E27FC236}">
                <a16:creationId xmlns:a16="http://schemas.microsoft.com/office/drawing/2014/main" id="{A384C355-0221-EF1A-8F1F-ACC706C071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9721"/>
            <a:ext cx="4371426" cy="31063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0;p19">
            <a:extLst>
              <a:ext uri="{FF2B5EF4-FFF2-40B4-BE49-F238E27FC236}">
                <a16:creationId xmlns:a16="http://schemas.microsoft.com/office/drawing/2014/main" id="{8B22AA92-1AC1-4AB4-A05C-1DB9093F6CE1}"/>
              </a:ext>
            </a:extLst>
          </p:cNvPr>
          <p:cNvSpPr txBox="1"/>
          <p:nvPr/>
        </p:nvSpPr>
        <p:spPr>
          <a:xfrm>
            <a:off x="4572000" y="4591365"/>
            <a:ext cx="461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</a:rPr>
              <a:t>Результат вычитания вклада многократного рассеяния в зависимости от разброса координатной разности</a:t>
            </a: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4" name="Google Shape;130;p20">
            <a:extLst>
              <a:ext uri="{FF2B5EF4-FFF2-40B4-BE49-F238E27FC236}">
                <a16:creationId xmlns:a16="http://schemas.microsoft.com/office/drawing/2014/main" id="{9E7CF60B-EB57-CE81-6CC4-683045A33CD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4914" y="5598544"/>
            <a:ext cx="3651498" cy="605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7BFD9A-DE78-B957-C48C-BA26E06D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Lev Shekhtman, INSTR2014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E08B10-0521-0262-9013-5E93212B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5034673-6705-4146-B043-DCA54CB7F019}" type="slidenum">
              <a:rPr lang="ru-RU" altLang="ru-RU">
                <a:latin typeface="Arial" panose="020B0604020202020204" pitchFamily="34" charset="0"/>
              </a:rPr>
              <a:pPr eaLnBrk="1" hangingPunct="1"/>
              <a:t>11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365" name="TextBox 5">
            <a:extLst>
              <a:ext uri="{FF2B5EF4-FFF2-40B4-BE49-F238E27FC236}">
                <a16:creationId xmlns:a16="http://schemas.microsoft.com/office/drawing/2014/main" id="{3633E819-9D88-CFAD-B61E-A1BFA09E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97" y="497"/>
            <a:ext cx="8263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dirty="0"/>
              <a:t>Лазерный поляриметр для измерения энергии методом резонансной деполяризации на ВЭПП-4М</a:t>
            </a:r>
          </a:p>
        </p:txBody>
      </p:sp>
      <p:pic>
        <p:nvPicPr>
          <p:cNvPr id="15366" name="Рисунок 6">
            <a:extLst>
              <a:ext uri="{FF2B5EF4-FFF2-40B4-BE49-F238E27FC236}">
                <a16:creationId xmlns:a16="http://schemas.microsoft.com/office/drawing/2014/main" id="{01B101FE-2FC2-4ADF-6D0A-495229361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65" y="862012"/>
            <a:ext cx="6878638" cy="2105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8315AE8-D367-EC0E-91C9-71BE4B67D8D9}"/>
              </a:ext>
            </a:extLst>
          </p:cNvPr>
          <p:cNvCxnSpPr>
            <a:cxnSpLocks/>
            <a:endCxn id="12" idx="1"/>
          </p:cNvCxnSpPr>
          <p:nvPr/>
        </p:nvCxnSpPr>
        <p:spPr>
          <a:xfrm flipH="1">
            <a:off x="763983" y="2111608"/>
            <a:ext cx="448393" cy="152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89A542-AD9F-8E24-F4D4-69BE03876185}"/>
              </a:ext>
            </a:extLst>
          </p:cNvPr>
          <p:cNvCxnSpPr>
            <a:cxnSpLocks/>
          </p:cNvCxnSpPr>
          <p:nvPr/>
        </p:nvCxnSpPr>
        <p:spPr>
          <a:xfrm>
            <a:off x="1226296" y="2070070"/>
            <a:ext cx="863700" cy="1589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8EB07A48-6A63-3EE0-C589-807388F60A3C}"/>
              </a:ext>
            </a:extLst>
          </p:cNvPr>
          <p:cNvSpPr/>
          <p:nvPr/>
        </p:nvSpPr>
        <p:spPr>
          <a:xfrm>
            <a:off x="478260" y="3352800"/>
            <a:ext cx="1951038" cy="19431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FB7C3A3-F81A-0740-ACC5-8674F671D589}"/>
              </a:ext>
            </a:extLst>
          </p:cNvPr>
          <p:cNvSpPr/>
          <p:nvPr/>
        </p:nvSpPr>
        <p:spPr>
          <a:xfrm>
            <a:off x="1812633" y="3699114"/>
            <a:ext cx="71437" cy="1257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6BE3195-E9E6-F8A5-9FD0-C317B60DBA3B}"/>
              </a:ext>
            </a:extLst>
          </p:cNvPr>
          <p:cNvSpPr/>
          <p:nvPr/>
        </p:nvSpPr>
        <p:spPr>
          <a:xfrm>
            <a:off x="1169695" y="3699114"/>
            <a:ext cx="236538" cy="12573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614931C-97F9-A79A-D78D-0815F8D1DAEC}"/>
              </a:ext>
            </a:extLst>
          </p:cNvPr>
          <p:cNvCxnSpPr/>
          <p:nvPr/>
        </p:nvCxnSpPr>
        <p:spPr>
          <a:xfrm>
            <a:off x="1183983" y="3484802"/>
            <a:ext cx="0" cy="1685925"/>
          </a:xfrm>
          <a:prstGeom prst="line">
            <a:avLst/>
          </a:prstGeom>
          <a:ln w="508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8FE66B0-2140-AE01-44C4-65B05E230B76}"/>
              </a:ext>
            </a:extLst>
          </p:cNvPr>
          <p:cNvCxnSpPr/>
          <p:nvPr/>
        </p:nvCxnSpPr>
        <p:spPr>
          <a:xfrm rot="180000">
            <a:off x="1226845" y="3699114"/>
            <a:ext cx="60325" cy="12573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8B25BDD-21BA-A71E-182A-4282072432D8}"/>
              </a:ext>
            </a:extLst>
          </p:cNvPr>
          <p:cNvCxnSpPr/>
          <p:nvPr/>
        </p:nvCxnSpPr>
        <p:spPr>
          <a:xfrm>
            <a:off x="1287170" y="3699114"/>
            <a:ext cx="0" cy="12573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02BA861-FAF9-C275-E5E7-A0A42865AC19}"/>
              </a:ext>
            </a:extLst>
          </p:cNvPr>
          <p:cNvCxnSpPr/>
          <p:nvPr/>
        </p:nvCxnSpPr>
        <p:spPr>
          <a:xfrm rot="-180000" flipH="1">
            <a:off x="1287170" y="3699114"/>
            <a:ext cx="57150" cy="12573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7995739-5861-29C6-783F-C4A87191E662}"/>
              </a:ext>
            </a:extLst>
          </p:cNvPr>
          <p:cNvCxnSpPr/>
          <p:nvPr/>
        </p:nvCxnSpPr>
        <p:spPr>
          <a:xfrm flipH="1">
            <a:off x="2020094" y="4309972"/>
            <a:ext cx="582612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7" name="TextBox 32">
            <a:extLst>
              <a:ext uri="{FF2B5EF4-FFF2-40B4-BE49-F238E27FC236}">
                <a16:creationId xmlns:a16="http://schemas.microsoft.com/office/drawing/2014/main" id="{155B3FDB-C235-5959-3A65-A4C72073E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456" y="3351527"/>
            <a:ext cx="1238994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400" dirty="0"/>
              <a:t>Тройной ГЭУ</a:t>
            </a:r>
          </a:p>
        </p:txBody>
      </p:sp>
      <p:sp>
        <p:nvSpPr>
          <p:cNvPr id="15378" name="TextBox 33">
            <a:extLst>
              <a:ext uri="{FF2B5EF4-FFF2-40B4-BE49-F238E27FC236}">
                <a16:creationId xmlns:a16="http://schemas.microsoft.com/office/drawing/2014/main" id="{08B9551D-29C2-2A36-98AE-9074A1F36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415" y="3683233"/>
            <a:ext cx="1877758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400" dirty="0"/>
              <a:t>Свинцовый конвертер</a:t>
            </a:r>
          </a:p>
        </p:txBody>
      </p:sp>
      <p:sp>
        <p:nvSpPr>
          <p:cNvPr id="15379" name="TextBox 35">
            <a:extLst>
              <a:ext uri="{FF2B5EF4-FFF2-40B4-BE49-F238E27FC236}">
                <a16:creationId xmlns:a16="http://schemas.microsoft.com/office/drawing/2014/main" id="{BA98C1BA-67D7-E713-8D61-13BB8D46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118" y="4144339"/>
            <a:ext cx="1661096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400" dirty="0"/>
              <a:t>Фотоны</a:t>
            </a:r>
            <a:r>
              <a:rPr lang="en-US" altLang="ru-RU" sz="1400" dirty="0"/>
              <a:t> 1-800 </a:t>
            </a:r>
            <a:r>
              <a:rPr lang="ru-RU" altLang="ru-RU" sz="1400" dirty="0"/>
              <a:t>МэВ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7E07E5CD-0CC9-6BEA-85FA-A5A77D53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73" y="2798258"/>
            <a:ext cx="2916237" cy="194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577D8E6F-3CC7-3A59-013F-BA7AC2DE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4548982"/>
            <a:ext cx="3357562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292B0E0-8856-703A-060D-B90EEA8DB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127" y="4412509"/>
            <a:ext cx="3625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dirty="0"/>
              <a:t>Эффект при деполяризации </a:t>
            </a:r>
            <a:r>
              <a:rPr lang="en-US" altLang="ru-RU" dirty="0"/>
              <a:t>~1.5% </a:t>
            </a:r>
            <a:endParaRPr lang="ru-RU" altLang="ru-RU" dirty="0"/>
          </a:p>
        </p:txBody>
      </p:sp>
      <p:pic>
        <p:nvPicPr>
          <p:cNvPr id="8" name="Рисунок 7" descr="Изображение выглядит как текст, снимок экрана,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BEE0C7-230C-C4BC-83AA-AFB3AF89F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37673" r="33585" b="35738"/>
          <a:stretch/>
        </p:blipFill>
        <p:spPr>
          <a:xfrm>
            <a:off x="5620894" y="4901345"/>
            <a:ext cx="2991630" cy="1367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68432C-7F6D-87B0-78A7-D1CA7B586BC3}"/>
              </a:ext>
            </a:extLst>
          </p:cNvPr>
          <p:cNvSpPr txBox="1"/>
          <p:nvPr/>
        </p:nvSpPr>
        <p:spPr>
          <a:xfrm>
            <a:off x="5874589" y="6318371"/>
            <a:ext cx="289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Деполяризация при 4.1 ГэВ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E700327-87D1-4BFD-8B0F-E46473FA075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547813" y="-26988"/>
            <a:ext cx="5410200" cy="60960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b="1">
                <a:solidFill>
                  <a:srgbClr val="002060"/>
                </a:solidFill>
                <a:latin typeface="Comic Sans MS" pitchFamily="66" charset="0"/>
              </a:rPr>
              <a:t>VEPP-2000</a:t>
            </a:r>
            <a:endParaRPr lang="en-US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6C97247-697F-4205-AC2D-7BB5DC623E7A}"/>
              </a:ext>
            </a:extLst>
          </p:cNvPr>
          <p:cNvGrpSpPr>
            <a:grpSpLocks/>
          </p:cNvGrpSpPr>
          <p:nvPr/>
        </p:nvGrpSpPr>
        <p:grpSpPr bwMode="auto">
          <a:xfrm>
            <a:off x="117297" y="2616662"/>
            <a:ext cx="5222455" cy="3309685"/>
            <a:chOff x="975" y="1344"/>
            <a:chExt cx="4694" cy="2853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ED7A73C1-D424-4A45-889E-4123BA8CE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344"/>
              <a:ext cx="4694" cy="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F0C58A30-6C2F-4FA2-BC5B-F06451FFC1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" y="1661"/>
              <a:ext cx="869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82" tIns="50941" rIns="101882" bIns="5094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dirty="0">
                  <a:solidFill>
                    <a:srgbClr val="126449"/>
                  </a:solidFill>
                </a:rPr>
                <a:t>   </a:t>
              </a:r>
              <a:r>
                <a:rPr lang="en-US" altLang="ru-RU" sz="2400" b="1" dirty="0">
                  <a:solidFill>
                    <a:srgbClr val="126449"/>
                  </a:solidFill>
                </a:rPr>
                <a:t> CMD-3</a:t>
              </a:r>
            </a:p>
          </p:txBody>
        </p:sp>
      </p:grpSp>
      <p:sp>
        <p:nvSpPr>
          <p:cNvPr id="9" name="Text Box 7">
            <a:extLst>
              <a:ext uri="{FF2B5EF4-FFF2-40B4-BE49-F238E27FC236}">
                <a16:creationId xmlns:a16="http://schemas.microsoft.com/office/drawing/2014/main" id="{CA751D9E-F96D-4E7D-9986-0F31C1852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415" y="5003231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rgbClr val="CC6600"/>
                </a:solidFill>
              </a:rPr>
              <a:t>SND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04B91159-A7FA-4A84-836A-2196BDB9C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1" y="1091491"/>
            <a:ext cx="9144000" cy="14319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ru-RU" sz="2200" dirty="0">
                <a:solidFill>
                  <a:srgbClr val="000000"/>
                </a:solidFill>
              </a:rPr>
              <a:t> beam length –    3.3 cm                             energy spread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–     0.7 MeV</a:t>
            </a:r>
          </a:p>
          <a:p>
            <a:pPr eaLnBrk="1" hangingPunct="1">
              <a:buFontTx/>
              <a:buChar char="•"/>
            </a:pP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revolution time – 82 ns                              beam current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–      200 mA</a:t>
            </a:r>
          </a:p>
          <a:p>
            <a:pPr eaLnBrk="1" hangingPunct="1">
              <a:buFontTx/>
              <a:buChar char="•"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ru-RU" sz="2200" dirty="0">
                <a:solidFill>
                  <a:srgbClr val="000000"/>
                </a:solidFill>
              </a:rPr>
              <a:t>circumference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–  24.4 m                            beta function in IP </a:t>
            </a:r>
            <a:r>
              <a:rPr lang="en-US" altLang="ru-RU" sz="2200" dirty="0">
                <a:solidFill>
                  <a:srgbClr val="000000"/>
                </a:solidFill>
                <a:sym typeface="Symbol" pitchFamily="18" charset="2"/>
              </a:rPr>
              <a:t></a:t>
            </a:r>
            <a:r>
              <a:rPr lang="en-US" altLang="ru-RU" sz="2200" baseline="-25000" dirty="0">
                <a:solidFill>
                  <a:srgbClr val="000000"/>
                </a:solidFill>
                <a:sym typeface="Comic Sans MS" pitchFamily="66" charset="0"/>
              </a:rPr>
              <a:t>x</a:t>
            </a:r>
            <a:r>
              <a:rPr lang="en-US" altLang="ru-RU" sz="2200" dirty="0">
                <a:solidFill>
                  <a:srgbClr val="000000"/>
                </a:solidFill>
                <a:sym typeface="Comic Sans MS" pitchFamily="66" charset="0"/>
              </a:rPr>
              <a:t>=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 </a:t>
            </a:r>
            <a:r>
              <a:rPr lang="en-US" altLang="ru-RU" sz="2200" dirty="0">
                <a:solidFill>
                  <a:srgbClr val="000000"/>
                </a:solidFill>
                <a:sym typeface="Symbol" pitchFamily="18" charset="2"/>
              </a:rPr>
              <a:t></a:t>
            </a:r>
            <a:r>
              <a:rPr lang="en-US" altLang="ru-RU" sz="2200" baseline="-25000" dirty="0">
                <a:solidFill>
                  <a:srgbClr val="000000"/>
                </a:solidFill>
                <a:sym typeface="Comic Sans MS" pitchFamily="66" charset="0"/>
              </a:rPr>
              <a:t>z </a:t>
            </a:r>
            <a:r>
              <a:rPr lang="en-US" altLang="ru-RU" sz="2200" dirty="0">
                <a:solidFill>
                  <a:srgbClr val="000000"/>
                </a:solidFill>
                <a:sym typeface="Comic Sans MS" pitchFamily="66" charset="0"/>
              </a:rPr>
              <a:t>=4.3cm</a:t>
            </a:r>
          </a:p>
          <a:p>
            <a:pPr eaLnBrk="1" hangingPunct="1">
              <a:buFontTx/>
              <a:buChar char="•"/>
            </a:pPr>
            <a:r>
              <a:rPr lang="en-US" altLang="ru-RU" sz="1600" dirty="0">
                <a:solidFill>
                  <a:srgbClr val="000000"/>
                </a:solidFill>
                <a:sym typeface="Comic Sans MS" pitchFamily="66" charset="0"/>
              </a:rPr>
              <a:t> </a:t>
            </a:r>
            <a:r>
              <a:rPr lang="en-US" altLang="ru-RU" sz="2200" dirty="0">
                <a:solidFill>
                  <a:srgbClr val="000000"/>
                </a:solidFill>
                <a:sym typeface="Comic Sans MS" pitchFamily="66" charset="0"/>
              </a:rPr>
              <a:t>L 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= 10</a:t>
            </a:r>
            <a:r>
              <a:rPr lang="en-US" altLang="ru-RU" sz="2200" baseline="300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32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cm</a:t>
            </a:r>
            <a:r>
              <a:rPr lang="ru-RU" altLang="ru-RU" sz="2200" baseline="30000" dirty="0">
                <a:solidFill>
                  <a:srgbClr val="000000"/>
                </a:solidFill>
              </a:rPr>
              <a:t>-2</a:t>
            </a:r>
            <a:r>
              <a:rPr lang="en-US" altLang="ru-RU" sz="2200" dirty="0">
                <a:solidFill>
                  <a:srgbClr val="000000"/>
                </a:solidFill>
              </a:rPr>
              <a:t>s</a:t>
            </a:r>
            <a:r>
              <a:rPr lang="ru-RU" altLang="ru-RU" sz="2200" baseline="30000" dirty="0">
                <a:solidFill>
                  <a:srgbClr val="000000"/>
                </a:solidFill>
              </a:rPr>
              <a:t>-1</a:t>
            </a:r>
            <a:r>
              <a:rPr lang="en-US" altLang="ru-RU" sz="2200" dirty="0">
                <a:sym typeface="Comic Sans MS" pitchFamily="66" charset="0"/>
              </a:rPr>
              <a:t> 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at 2.0 GeV,                       </a:t>
            </a:r>
            <a:r>
              <a:rPr lang="en-US" altLang="ru-RU" sz="2200" dirty="0">
                <a:solidFill>
                  <a:srgbClr val="000000"/>
                </a:solidFill>
              </a:rPr>
              <a:t>L = 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n-US" altLang="ru-RU" sz="2200" baseline="300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ru-RU" altLang="ru-RU" sz="2200" baseline="30000" dirty="0">
                <a:solidFill>
                  <a:srgbClr val="000000"/>
                </a:solidFill>
              </a:rPr>
              <a:t>1</a:t>
            </a:r>
            <a:r>
              <a:rPr lang="en-US" altLang="ru-RU" sz="2200" baseline="300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cm</a:t>
            </a:r>
            <a:r>
              <a:rPr lang="ru-RU" altLang="ru-RU" sz="2200" baseline="30000" dirty="0">
                <a:solidFill>
                  <a:srgbClr val="000000"/>
                </a:solidFill>
              </a:rPr>
              <a:t>-2</a:t>
            </a:r>
            <a:r>
              <a:rPr lang="en-US" altLang="ru-RU" sz="2200" dirty="0">
                <a:solidFill>
                  <a:srgbClr val="000000"/>
                </a:solidFill>
              </a:rPr>
              <a:t>s</a:t>
            </a:r>
            <a:r>
              <a:rPr lang="ru-RU" altLang="ru-RU" sz="2200" baseline="30000" dirty="0">
                <a:solidFill>
                  <a:srgbClr val="000000"/>
                </a:solidFill>
              </a:rPr>
              <a:t>-1 </a:t>
            </a:r>
            <a:r>
              <a:rPr lang="en-US" altLang="ru-RU" sz="2200" dirty="0">
                <a:solidFill>
                  <a:srgbClr val="000000"/>
                </a:solidFill>
              </a:rPr>
              <a:t>at 1 GeV</a:t>
            </a:r>
            <a:endParaRPr lang="ru-RU" altLang="ru-RU" sz="2200" dirty="0">
              <a:solidFill>
                <a:srgbClr val="000000"/>
              </a:solidFill>
            </a:endParaRPr>
          </a:p>
        </p:txBody>
      </p:sp>
      <p:pic>
        <p:nvPicPr>
          <p:cNvPr id="11" name="Picture 2" descr="Logo">
            <a:extLst>
              <a:ext uri="{FF2B5EF4-FFF2-40B4-BE49-F238E27FC236}">
                <a16:creationId xmlns:a16="http://schemas.microsoft.com/office/drawing/2014/main" id="{2F774A0F-48D9-4C0A-B2E8-7F10AF5B7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5"/>
          <a:stretch/>
        </p:blipFill>
        <p:spPr bwMode="auto">
          <a:xfrm>
            <a:off x="16701" y="34011"/>
            <a:ext cx="919868" cy="75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7F035C-C0E0-45F0-98F5-54404AF93084}"/>
              </a:ext>
            </a:extLst>
          </p:cNvPr>
          <p:cNvSpPr txBox="1"/>
          <p:nvPr/>
        </p:nvSpPr>
        <p:spPr>
          <a:xfrm>
            <a:off x="-88261" y="783714"/>
            <a:ext cx="1121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Budker</a:t>
            </a:r>
            <a:r>
              <a:rPr lang="en-US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INP</a:t>
            </a:r>
            <a:endParaRPr lang="ru-RU" sz="1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57492604-6A24-4919-82E1-CC9F7949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0"/>
            <a:ext cx="10096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FE8268B4-27E4-4F88-907A-20FDE7DE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F1C7-31CC-4C5D-AE5C-7BA33955DCC3}" type="slidenum">
              <a:rPr lang="ru-RU" smtClean="0"/>
              <a:t>12</a:t>
            </a:fld>
            <a:endParaRPr lang="ru-RU"/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888CEF5D-E5D5-84B1-8AAD-A22379632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9" t="4446" r="8411" b="3555"/>
          <a:stretch>
            <a:fillRect/>
          </a:stretch>
        </p:blipFill>
        <p:spPr bwMode="auto">
          <a:xfrm>
            <a:off x="5848709" y="2665270"/>
            <a:ext cx="2983454" cy="327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17ED72D7-790B-A3F7-06E2-DC4E025C3489}"/>
              </a:ext>
            </a:extLst>
          </p:cNvPr>
          <p:cNvCxnSpPr>
            <a:cxnSpLocks/>
          </p:cNvCxnSpPr>
          <p:nvPr/>
        </p:nvCxnSpPr>
        <p:spPr>
          <a:xfrm flipV="1">
            <a:off x="5339752" y="4238850"/>
            <a:ext cx="1598571" cy="17027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15E440F-D274-0D10-0089-235E8A2612A1}"/>
              </a:ext>
            </a:extLst>
          </p:cNvPr>
          <p:cNvCxnSpPr>
            <a:cxnSpLocks/>
          </p:cNvCxnSpPr>
          <p:nvPr/>
        </p:nvCxnSpPr>
        <p:spPr>
          <a:xfrm flipV="1">
            <a:off x="5339752" y="4399472"/>
            <a:ext cx="2432648" cy="15421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8CFA5A-1166-8421-75A2-D09B290212AE}"/>
              </a:ext>
            </a:extLst>
          </p:cNvPr>
          <p:cNvSpPr txBox="1"/>
          <p:nvPr/>
        </p:nvSpPr>
        <p:spPr>
          <a:xfrm>
            <a:off x="4588701" y="5926347"/>
            <a:ext cx="1915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Торцевые координатные диски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D3B1AE-EB72-75E9-549A-71D9E7A7AFE9}"/>
              </a:ext>
            </a:extLst>
          </p:cNvPr>
          <p:cNvSpPr txBox="1"/>
          <p:nvPr/>
        </p:nvSpPr>
        <p:spPr>
          <a:xfrm>
            <a:off x="7513607" y="6102258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КМД3</a:t>
            </a:r>
          </a:p>
        </p:txBody>
      </p:sp>
    </p:spTree>
    <p:extLst>
      <p:ext uri="{BB962C8B-B14F-4D97-AF65-F5344CB8AC3E}">
        <p14:creationId xmlns:p14="http://schemas.microsoft.com/office/powerpoint/2010/main" val="242895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Lev Shekhtman, INSTR2017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9286-4BE8-4CF4-B14A-29636CD1DC28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t="32379" r="40203" b="53197"/>
          <a:stretch/>
        </p:blipFill>
        <p:spPr>
          <a:xfrm>
            <a:off x="5445224" y="1050910"/>
            <a:ext cx="3228392" cy="989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580038"/>
            <a:ext cx="352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 micro-WELL (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m-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rWELL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073" y="950048"/>
            <a:ext cx="2631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Верх.электрод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WELLs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Резистивный слой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Считывающая структура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076056" y="1196752"/>
            <a:ext cx="792088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572000" y="1385156"/>
            <a:ext cx="1448544" cy="360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076056" y="1550212"/>
            <a:ext cx="576064" cy="150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932040" y="1625510"/>
            <a:ext cx="1088504" cy="2913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46B136D-67DB-1DFD-C7E2-C089D8A4A923}"/>
              </a:ext>
            </a:extLst>
          </p:cNvPr>
          <p:cNvSpPr txBox="1"/>
          <p:nvPr/>
        </p:nvSpPr>
        <p:spPr>
          <a:xfrm>
            <a:off x="444298" y="179928"/>
            <a:ext cx="2714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Торцевые диски КМД3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894BC8-1E61-DEC5-553C-ED31EEA35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9142" r="10578" b="6971"/>
          <a:stretch/>
        </p:blipFill>
        <p:spPr>
          <a:xfrm>
            <a:off x="183372" y="2262971"/>
            <a:ext cx="4326705" cy="3382583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F6B2DFD3-9493-B583-930F-6087A27F1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787845"/>
              </p:ext>
            </p:extLst>
          </p:nvPr>
        </p:nvGraphicFramePr>
        <p:xfrm>
          <a:off x="1128250" y="5494897"/>
          <a:ext cx="7344817" cy="1281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89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channels in one disc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Separation in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degrees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number of channels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Pitch in R, mm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 in R, mm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Contacts pitch at the outer radius, mm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Option</a:t>
                      </a:r>
                      <a:r>
                        <a:rPr lang="ru-RU" sz="1200" dirty="0">
                          <a:effectLst/>
                        </a:rPr>
                        <a:t> 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768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11.25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1636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2.04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E2D9A3-8066-6138-B40F-C9BFE5FCC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8" t="15964" r="-1867" b="25580"/>
          <a:stretch/>
        </p:blipFill>
        <p:spPr>
          <a:xfrm>
            <a:off x="4485657" y="2610925"/>
            <a:ext cx="4275099" cy="2898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2115253"/>
            <a:ext cx="438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ГЭУ на резистивном слое поверх считывающей структуры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D0B5C1-3086-F1B2-0FAA-031C2DEA0BB3}"/>
              </a:ext>
            </a:extLst>
          </p:cNvPr>
          <p:cNvSpPr/>
          <p:nvPr/>
        </p:nvSpPr>
        <p:spPr>
          <a:xfrm>
            <a:off x="4285785" y="4381289"/>
            <a:ext cx="493249" cy="38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0C6D28-A91F-8F36-A0EE-E21C8BEFF647}"/>
              </a:ext>
            </a:extLst>
          </p:cNvPr>
          <p:cNvSpPr txBox="1"/>
          <p:nvPr/>
        </p:nvSpPr>
        <p:spPr>
          <a:xfrm>
            <a:off x="3935422" y="4251586"/>
            <a:ext cx="2556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сегменте 24 полоски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шагом 4 мм по радиусу</a:t>
            </a:r>
          </a:p>
        </p:txBody>
      </p:sp>
    </p:spTree>
    <p:extLst>
      <p:ext uri="{BB962C8B-B14F-4D97-AF65-F5344CB8AC3E}">
        <p14:creationId xmlns:p14="http://schemas.microsoft.com/office/powerpoint/2010/main" val="68593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0FACB0-7095-D4E8-110F-5C17AF76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12.12.2022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9671F66-8A51-0DE2-1E9A-12B08993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L.Shekhtman, MPGD2022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A096F-C9E9-0D1B-E563-EBD2F185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F1C7-31CC-4C5D-AE5C-7BA33955DCC3}" type="slidenum">
              <a:rPr lang="ru-RU" smtClean="0"/>
              <a:t>14</a:t>
            </a:fld>
            <a:endParaRPr lang="ru-RU"/>
          </a:p>
        </p:txBody>
      </p:sp>
      <p:pic>
        <p:nvPicPr>
          <p:cNvPr id="5" name="Picture 2" descr="Logo">
            <a:extLst>
              <a:ext uri="{FF2B5EF4-FFF2-40B4-BE49-F238E27FC236}">
                <a16:creationId xmlns:a16="http://schemas.microsoft.com/office/drawing/2014/main" id="{57CA48F1-FC97-3ADF-A48B-A491A1D0D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5"/>
          <a:stretch/>
        </p:blipFill>
        <p:spPr bwMode="auto">
          <a:xfrm>
            <a:off x="0" y="0"/>
            <a:ext cx="991876" cy="8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1FD854-CFC2-E4C3-42AA-04B1F64D5056}"/>
              </a:ext>
            </a:extLst>
          </p:cNvPr>
          <p:cNvSpPr txBox="1"/>
          <p:nvPr/>
        </p:nvSpPr>
        <p:spPr>
          <a:xfrm>
            <a:off x="127888" y="71175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BINP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8FF4C372-43F3-8051-3767-5C1E3042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5"/>
          <a:stretch/>
        </p:blipFill>
        <p:spPr bwMode="auto">
          <a:xfrm>
            <a:off x="8207431" y="11573"/>
            <a:ext cx="919868" cy="75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A5231C-F40C-9374-3BD6-5A71E29964C9}"/>
              </a:ext>
            </a:extLst>
          </p:cNvPr>
          <p:cNvSpPr txBox="1"/>
          <p:nvPr/>
        </p:nvSpPr>
        <p:spPr>
          <a:xfrm>
            <a:off x="8102469" y="761276"/>
            <a:ext cx="1121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Budker</a:t>
            </a:r>
            <a:r>
              <a:rPr lang="en-US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INP</a:t>
            </a:r>
            <a:endParaRPr lang="ru-RU" sz="1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89A5B0E-8A40-28E0-E043-8AE411B4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0"/>
            <a:ext cx="9969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E58CA71-2480-1FD3-7A47-6A8DDAFD2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1792844"/>
            <a:ext cx="3885718" cy="3562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5974B0-ADBD-9F4E-347F-05B7AF837BFE}"/>
              </a:ext>
            </a:extLst>
          </p:cNvPr>
          <p:cNvSpPr txBox="1"/>
          <p:nvPr/>
        </p:nvSpPr>
        <p:spPr>
          <a:xfrm>
            <a:off x="991875" y="77962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Торцевые диски КМД3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70B9D-AD8C-427F-8AD1-60BC0AA6E248}"/>
              </a:ext>
            </a:extLst>
          </p:cNvPr>
          <p:cNvSpPr txBox="1"/>
          <p:nvPr/>
        </p:nvSpPr>
        <p:spPr>
          <a:xfrm>
            <a:off x="207178" y="5414077"/>
            <a:ext cx="409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Механика для работы в лаборатории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843F4E-F712-39A3-2F0F-6AF191C528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277" r="2452" b="9811"/>
          <a:stretch/>
        </p:blipFill>
        <p:spPr>
          <a:xfrm>
            <a:off x="4500603" y="503753"/>
            <a:ext cx="2579298" cy="177766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CC295A0B-5C42-6B2A-61DE-E87ABE3EC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26" y="2606782"/>
            <a:ext cx="2579299" cy="193447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307066F-4DFB-66B7-EAF0-19201E64FD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17610" r="12264" b="4780"/>
          <a:stretch/>
        </p:blipFill>
        <p:spPr>
          <a:xfrm>
            <a:off x="4412780" y="4650518"/>
            <a:ext cx="2660926" cy="1865672"/>
          </a:xfrm>
          <a:prstGeom prst="rect">
            <a:avLst/>
          </a:prstGeom>
        </p:spPr>
      </p:pic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90E70544-E2C9-03A5-40C6-29F567B2DD8E}"/>
              </a:ext>
            </a:extLst>
          </p:cNvPr>
          <p:cNvSpPr/>
          <p:nvPr/>
        </p:nvSpPr>
        <p:spPr>
          <a:xfrm rot="1856099">
            <a:off x="7129813" y="1935519"/>
            <a:ext cx="922743" cy="408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ADE7B616-D15E-72FF-2879-3291840377A0}"/>
              </a:ext>
            </a:extLst>
          </p:cNvPr>
          <p:cNvSpPr/>
          <p:nvPr/>
        </p:nvSpPr>
        <p:spPr>
          <a:xfrm rot="8500197">
            <a:off x="7051594" y="4735861"/>
            <a:ext cx="742920" cy="331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86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FEBA16E9-80B4-4AFA-B5B4-2E8E9D48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0"/>
            <a:ext cx="9969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3E987A12-8A3C-4525-A487-693A51F62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5"/>
          <a:stretch/>
        </p:blipFill>
        <p:spPr bwMode="auto">
          <a:xfrm>
            <a:off x="0" y="0"/>
            <a:ext cx="991876" cy="8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D1961-D5DA-4D61-A439-E3AFCA12EAB1}"/>
              </a:ext>
            </a:extLst>
          </p:cNvPr>
          <p:cNvSpPr txBox="1"/>
          <p:nvPr/>
        </p:nvSpPr>
        <p:spPr>
          <a:xfrm>
            <a:off x="127888" y="71175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BINP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39F89-89AF-4BBE-B336-E7DF4F527DDF}"/>
              </a:ext>
            </a:extLst>
          </p:cNvPr>
          <p:cNvSpPr txBox="1"/>
          <p:nvPr/>
        </p:nvSpPr>
        <p:spPr>
          <a:xfrm>
            <a:off x="1590261" y="467139"/>
            <a:ext cx="4734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с электроникой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SRS-VMM3a.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73067E-F724-4427-8DD9-4592FE75B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" r="14457"/>
          <a:stretch/>
        </p:blipFill>
        <p:spPr>
          <a:xfrm>
            <a:off x="563245" y="896422"/>
            <a:ext cx="3059849" cy="25288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180EA3-C5BC-4D77-9A41-D75103F205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r="8587"/>
          <a:stretch/>
        </p:blipFill>
        <p:spPr>
          <a:xfrm>
            <a:off x="4641576" y="896423"/>
            <a:ext cx="3273255" cy="2508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034BAC-5612-4377-88E7-41FF447AB7D5}"/>
              </a:ext>
            </a:extLst>
          </p:cNvPr>
          <p:cNvSpPr txBox="1"/>
          <p:nvPr/>
        </p:nvSpPr>
        <p:spPr>
          <a:xfrm>
            <a:off x="563245" y="3304853"/>
            <a:ext cx="3588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Корреляция между верхним и нижним слоем. Черные линии – перегрузка АЦП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65754-8747-4547-9FAC-2F44C28AD44C}"/>
              </a:ext>
            </a:extLst>
          </p:cNvPr>
          <p:cNvSpPr txBox="1"/>
          <p:nvPr/>
        </p:nvSpPr>
        <p:spPr>
          <a:xfrm>
            <a:off x="5691747" y="326875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 map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172BF8-0B34-4114-814F-9103F4AB9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L.Shekhtman, MPGD2022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890C29-8F90-495F-AFF3-492FCF75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F1C7-31CC-4C5D-AE5C-7BA33955DCC3}" type="slidenum">
              <a:rPr lang="ru-RU" smtClean="0"/>
              <a:t>15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5A8A6A-E3EE-F7B1-FFB9-A418564C75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 r="7282"/>
          <a:stretch/>
        </p:blipFill>
        <p:spPr>
          <a:xfrm>
            <a:off x="803717" y="4320515"/>
            <a:ext cx="3347554" cy="24112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8957B8-B248-F0B9-45D9-7EF565E75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673" r="10902" b="1810"/>
          <a:stretch/>
        </p:blipFill>
        <p:spPr>
          <a:xfrm>
            <a:off x="4794723" y="4059733"/>
            <a:ext cx="3120108" cy="2672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9819AB-CBB5-CF23-11BF-E49F94AA3664}"/>
              </a:ext>
            </a:extLst>
          </p:cNvPr>
          <p:cNvSpPr txBox="1"/>
          <p:nvPr/>
        </p:nvSpPr>
        <p:spPr>
          <a:xfrm>
            <a:off x="1447169" y="3951184"/>
            <a:ext cx="2635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 1 (sectors 2-3)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B5DF8-3C44-3047-21DD-E6D271CEE493}"/>
              </a:ext>
            </a:extLst>
          </p:cNvPr>
          <p:cNvSpPr txBox="1"/>
          <p:nvPr/>
        </p:nvSpPr>
        <p:spPr>
          <a:xfrm>
            <a:off x="5035195" y="3639151"/>
            <a:ext cx="284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 2 (sectors 14-15)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874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70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3" name="TextBox 5"/>
          <p:cNvSpPr/>
          <p:nvPr/>
        </p:nvSpPr>
        <p:spPr>
          <a:xfrm>
            <a:off x="1288038" y="174208"/>
            <a:ext cx="6848385" cy="12808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Ускорительный</a:t>
            </a:r>
            <a:r>
              <a:rPr lang="en-US" sz="28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масс-спектрометр</a:t>
            </a:r>
            <a:r>
              <a:rPr lang="en-US" sz="28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Box 3"/>
          <p:cNvSpPr/>
          <p:nvPr/>
        </p:nvSpPr>
        <p:spPr>
          <a:xfrm>
            <a:off x="4572000" y="646319"/>
            <a:ext cx="4579631" cy="169142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tabLst>
                <a:tab pos="0" algn="l"/>
              </a:tabLst>
            </a:pP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Ускорительный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масс-спектрометр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электростатического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ускорителя-тандема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ИЯФ СО РАН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ЦКП «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Геохронология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Кайнозоя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датирование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археологических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концентрации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атомов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(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полураспада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5730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35" name="Picture 2" descr="ÐÐ°ÑÑÐ¸Ð½ÐºÐ¸ Ð¿Ð¾ Ð·Ð°Ð¿ÑÐ¾ÑÑ ÑÐ¼Ñ Ð¸ÑÑ ÑÐ¾ ÑÐ°Ð½"/>
          <p:cNvPicPr/>
          <p:nvPr/>
        </p:nvPicPr>
        <p:blipFill>
          <a:blip r:embed="rId2"/>
          <a:srcRect t="18079" r="4" b="19873"/>
          <a:stretch/>
        </p:blipFill>
        <p:spPr>
          <a:xfrm>
            <a:off x="212631" y="1261307"/>
            <a:ext cx="4400090" cy="47010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D93100-89B6-6986-A373-AAB68D323435}"/>
              </a:ext>
            </a:extLst>
          </p:cNvPr>
          <p:cNvPicPr/>
          <p:nvPr/>
        </p:nvPicPr>
        <p:blipFill>
          <a:blip r:embed="rId3"/>
          <a:srcRect l="17123" r="10533"/>
          <a:stretch/>
        </p:blipFill>
        <p:spPr>
          <a:xfrm>
            <a:off x="4866717" y="2237987"/>
            <a:ext cx="3606163" cy="3824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1CF532-6592-6998-B400-C43EFF0D9B2F}"/>
              </a:ext>
            </a:extLst>
          </p:cNvPr>
          <p:cNvSpPr txBox="1"/>
          <p:nvPr/>
        </p:nvSpPr>
        <p:spPr>
          <a:xfrm>
            <a:off x="566847" y="6101505"/>
            <a:ext cx="8393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финального выделения и подсчета ионов 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применяются время-пролетные детекторы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6"/>
          <p:cNvSpPr/>
          <p:nvPr/>
        </p:nvSpPr>
        <p:spPr>
          <a:xfrm>
            <a:off x="325113" y="-37884"/>
            <a:ext cx="8571150" cy="8068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pc="-1" dirty="0">
                <a:solidFill>
                  <a:srgbClr val="333F4F"/>
                </a:solidFill>
                <a:latin typeface="Calibri"/>
                <a:ea typeface="DejaVu Sans"/>
              </a:rPr>
              <a:t>Новая концепция разделения изотопов</a:t>
            </a:r>
            <a:r>
              <a:rPr lang="en-US" sz="2400" spc="-1" dirty="0">
                <a:solidFill>
                  <a:srgbClr val="333F4F"/>
                </a:solidFill>
                <a:latin typeface="Calibri"/>
                <a:ea typeface="DejaVu Sans"/>
              </a:rPr>
              <a:t>: </a:t>
            </a:r>
            <a:r>
              <a:rPr lang="ru-RU" sz="2400" spc="-1" dirty="0">
                <a:solidFill>
                  <a:srgbClr val="333F4F"/>
                </a:solidFill>
                <a:latin typeface="Calibri"/>
                <a:ea typeface="DejaVu Sans"/>
              </a:rPr>
              <a:t>Время-проекционная камера низкого давления</a:t>
            </a:r>
            <a:r>
              <a:rPr lang="en-US" sz="2400" spc="-1" dirty="0">
                <a:solidFill>
                  <a:srgbClr val="333F4F"/>
                </a:solidFill>
                <a:latin typeface="Calibri"/>
                <a:ea typeface="DejaVu Sans"/>
              </a:rPr>
              <a:t> </a:t>
            </a:r>
            <a:endParaRPr lang="en-US" sz="24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Прямая соединительная линия 4"/>
          <p:cNvSpPr/>
          <p:nvPr/>
        </p:nvSpPr>
        <p:spPr>
          <a:xfrm>
            <a:off x="2745061" y="2116237"/>
            <a:ext cx="270" cy="1785780"/>
          </a:xfrm>
          <a:prstGeom prst="line">
            <a:avLst/>
          </a:prstGeom>
          <a:ln>
            <a:solidFill>
              <a:srgbClr val="ED7D31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67500" tIns="33750" rIns="67500" bIns="3375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8" name="Прямая соединительная линия 6"/>
          <p:cNvSpPr/>
          <p:nvPr/>
        </p:nvSpPr>
        <p:spPr>
          <a:xfrm>
            <a:off x="2745061" y="2012557"/>
            <a:ext cx="270" cy="51381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33750" rIns="67500" bIns="3375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9" name="Прямая соединительная линия 7"/>
          <p:cNvSpPr/>
          <p:nvPr/>
        </p:nvSpPr>
        <p:spPr>
          <a:xfrm>
            <a:off x="2745061" y="3415207"/>
            <a:ext cx="270" cy="5437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33750" rIns="67500" bIns="3375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60" name="Группа 6"/>
          <p:cNvGrpSpPr/>
          <p:nvPr/>
        </p:nvGrpSpPr>
        <p:grpSpPr>
          <a:xfrm>
            <a:off x="2779351" y="2010127"/>
            <a:ext cx="2899800" cy="148230"/>
            <a:chOff x="3639600" y="2217240"/>
            <a:chExt cx="3866400" cy="197640"/>
          </a:xfrm>
        </p:grpSpPr>
        <p:sp>
          <p:nvSpPr>
            <p:cNvPr id="61" name="Прямоугольник 2"/>
            <p:cNvSpPr/>
            <p:nvPr/>
          </p:nvSpPr>
          <p:spPr>
            <a:xfrm>
              <a:off x="3639600" y="2273040"/>
              <a:ext cx="3861720" cy="76320"/>
            </a:xfrm>
            <a:prstGeom prst="rect">
              <a:avLst/>
            </a:prstGeom>
            <a:solidFill>
              <a:srgbClr val="C16F71"/>
            </a:solidFill>
            <a:ln>
              <a:solidFill>
                <a:srgbClr val="C16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67500" tIns="24030" rIns="67500" bIns="24030" anchor="t">
              <a:noAutofit/>
            </a:bodyPr>
            <a:lstStyle/>
            <a:p>
              <a:endParaRPr lang="en-US" sz="1350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2" name="Прямая соединительная линия 14"/>
            <p:cNvSpPr/>
            <p:nvPr/>
          </p:nvSpPr>
          <p:spPr>
            <a:xfrm>
              <a:off x="3642480" y="2222640"/>
              <a:ext cx="360" cy="1922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" name="Прямая соединительная линия 18"/>
            <p:cNvSpPr/>
            <p:nvPr/>
          </p:nvSpPr>
          <p:spPr>
            <a:xfrm>
              <a:off x="7505640" y="2217240"/>
              <a:ext cx="360" cy="1922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64" name="Прямая со стрелкой 2"/>
          <p:cNvSpPr/>
          <p:nvPr/>
        </p:nvSpPr>
        <p:spPr>
          <a:xfrm>
            <a:off x="1814911" y="2745607"/>
            <a:ext cx="784350" cy="270"/>
          </a:xfrm>
          <a:custGeom>
            <a:avLst/>
            <a:gdLst>
              <a:gd name="textAreaLeft" fmla="*/ 0 w 1045800"/>
              <a:gd name="textAreaRight" fmla="*/ 1046520 w 104580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5" name="Прямая со стрелкой 3"/>
          <p:cNvSpPr/>
          <p:nvPr/>
        </p:nvSpPr>
        <p:spPr>
          <a:xfrm>
            <a:off x="1814911" y="2859817"/>
            <a:ext cx="784350" cy="270"/>
          </a:xfrm>
          <a:custGeom>
            <a:avLst/>
            <a:gdLst>
              <a:gd name="textAreaLeft" fmla="*/ 0 w 1045800"/>
              <a:gd name="textAreaRight" fmla="*/ 1046520 w 104580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6" name="Прямая со стрелкой 6"/>
          <p:cNvSpPr/>
          <p:nvPr/>
        </p:nvSpPr>
        <p:spPr>
          <a:xfrm>
            <a:off x="1814911" y="2981317"/>
            <a:ext cx="784350" cy="270"/>
          </a:xfrm>
          <a:custGeom>
            <a:avLst/>
            <a:gdLst>
              <a:gd name="textAreaLeft" fmla="*/ 0 w 1045800"/>
              <a:gd name="textAreaRight" fmla="*/ 1046520 w 104580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7" name="Прямая со стрелкой 12"/>
          <p:cNvSpPr/>
          <p:nvPr/>
        </p:nvSpPr>
        <p:spPr>
          <a:xfrm>
            <a:off x="1814911" y="3087697"/>
            <a:ext cx="784350" cy="270"/>
          </a:xfrm>
          <a:custGeom>
            <a:avLst/>
            <a:gdLst>
              <a:gd name="textAreaLeft" fmla="*/ 0 w 1045800"/>
              <a:gd name="textAreaRight" fmla="*/ 1046520 w 104580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" name="TextBox 13"/>
          <p:cNvSpPr/>
          <p:nvPr/>
        </p:nvSpPr>
        <p:spPr>
          <a:xfrm>
            <a:off x="579224" y="2420164"/>
            <a:ext cx="2184132" cy="3143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Calibri"/>
                <a:ea typeface="DejaVu Sans"/>
              </a:rPr>
              <a:t>Ионный пучок из </a:t>
            </a:r>
            <a:r>
              <a:rPr lang="en-US" sz="1600" spc="-1" dirty="0">
                <a:solidFill>
                  <a:srgbClr val="000000"/>
                </a:solidFill>
                <a:latin typeface="Calibri"/>
                <a:ea typeface="DejaVu Sans"/>
              </a:rPr>
              <a:t>AMS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" name="Группа 7"/>
          <p:cNvGrpSpPr/>
          <p:nvPr/>
        </p:nvGrpSpPr>
        <p:grpSpPr>
          <a:xfrm>
            <a:off x="2778811" y="3804547"/>
            <a:ext cx="2900070" cy="148230"/>
            <a:chOff x="3638880" y="4609800"/>
            <a:chExt cx="3866760" cy="197640"/>
          </a:xfrm>
        </p:grpSpPr>
        <p:sp>
          <p:nvSpPr>
            <p:cNvPr id="70" name="Прямоугольник 21"/>
            <p:cNvSpPr/>
            <p:nvPr/>
          </p:nvSpPr>
          <p:spPr>
            <a:xfrm>
              <a:off x="3642480" y="4665960"/>
              <a:ext cx="3861720" cy="76320"/>
            </a:xfrm>
            <a:prstGeom prst="rect">
              <a:avLst/>
            </a:prstGeom>
            <a:solidFill>
              <a:srgbClr val="C16F71"/>
            </a:solidFill>
            <a:ln>
              <a:solidFill>
                <a:srgbClr val="C16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67500" tIns="24030" rIns="67500" bIns="24030" anchor="t">
              <a:noAutofit/>
            </a:bodyPr>
            <a:lstStyle/>
            <a:p>
              <a:endParaRPr lang="en-US" sz="1350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71" name="Прямая соединительная линия 24"/>
            <p:cNvSpPr/>
            <p:nvPr/>
          </p:nvSpPr>
          <p:spPr>
            <a:xfrm>
              <a:off x="3638880" y="4615200"/>
              <a:ext cx="360" cy="1922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" name="Прямая соединительная линия 25"/>
            <p:cNvSpPr/>
            <p:nvPr/>
          </p:nvSpPr>
          <p:spPr>
            <a:xfrm>
              <a:off x="7505280" y="4609800"/>
              <a:ext cx="360" cy="1922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73" name="Прямоугольник 22"/>
          <p:cNvSpPr/>
          <p:nvPr/>
        </p:nvSpPr>
        <p:spPr>
          <a:xfrm>
            <a:off x="5717761" y="2464267"/>
            <a:ext cx="62910" cy="1027620"/>
          </a:xfrm>
          <a:prstGeom prst="rect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74" name="Группа 8"/>
          <p:cNvGrpSpPr/>
          <p:nvPr/>
        </p:nvGrpSpPr>
        <p:grpSpPr>
          <a:xfrm>
            <a:off x="5717761" y="2461837"/>
            <a:ext cx="64260" cy="1031400"/>
            <a:chOff x="7557480" y="2819520"/>
            <a:chExt cx="85680" cy="1375200"/>
          </a:xfrm>
        </p:grpSpPr>
        <p:sp>
          <p:nvSpPr>
            <p:cNvPr id="75" name="Прямоугольник 23"/>
            <p:cNvSpPr/>
            <p:nvPr/>
          </p:nvSpPr>
          <p:spPr>
            <a:xfrm>
              <a:off x="7557480" y="281952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6" name="Прямоугольник 24"/>
            <p:cNvSpPr/>
            <p:nvPr/>
          </p:nvSpPr>
          <p:spPr>
            <a:xfrm>
              <a:off x="7557480" y="302472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7" name="Прямоугольник 25"/>
            <p:cNvSpPr/>
            <p:nvPr/>
          </p:nvSpPr>
          <p:spPr>
            <a:xfrm>
              <a:off x="7557480" y="323172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8" name="Прямоугольник 26"/>
            <p:cNvSpPr/>
            <p:nvPr/>
          </p:nvSpPr>
          <p:spPr>
            <a:xfrm>
              <a:off x="7557480" y="343908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9" name="Прямоугольник 27"/>
            <p:cNvSpPr/>
            <p:nvPr/>
          </p:nvSpPr>
          <p:spPr>
            <a:xfrm>
              <a:off x="7557480" y="366264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0" name="Прямоугольник 28"/>
            <p:cNvSpPr/>
            <p:nvPr/>
          </p:nvSpPr>
          <p:spPr>
            <a:xfrm>
              <a:off x="7557480" y="389124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1" name="Прямоугольник 29"/>
            <p:cNvSpPr/>
            <p:nvPr/>
          </p:nvSpPr>
          <p:spPr>
            <a:xfrm>
              <a:off x="7559280" y="410508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2" name="Прямая соединительная линия 26"/>
            <p:cNvSpPr/>
            <p:nvPr/>
          </p:nvSpPr>
          <p:spPr>
            <a:xfrm>
              <a:off x="7558920" y="2822760"/>
              <a:ext cx="360" cy="137196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3" name="Прямая соединительная линия 27"/>
            <p:cNvSpPr/>
            <p:nvPr/>
          </p:nvSpPr>
          <p:spPr>
            <a:xfrm>
              <a:off x="7641360" y="2822760"/>
              <a:ext cx="360" cy="137196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84" name="Прямоугольник 30"/>
          <p:cNvSpPr/>
          <p:nvPr/>
        </p:nvSpPr>
        <p:spPr>
          <a:xfrm>
            <a:off x="5947531" y="2464267"/>
            <a:ext cx="70200" cy="1028700"/>
          </a:xfrm>
          <a:prstGeom prst="rect">
            <a:avLst/>
          </a:prstGeom>
          <a:solidFill>
            <a:srgbClr val="A5A5A5"/>
          </a:solidFill>
          <a:ln>
            <a:solidFill>
              <a:srgbClr val="7A7A7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5" name="Прямоугольник 31"/>
          <p:cNvSpPr/>
          <p:nvPr/>
        </p:nvSpPr>
        <p:spPr>
          <a:xfrm>
            <a:off x="5947531" y="2788537"/>
            <a:ext cx="70200" cy="354240"/>
          </a:xfrm>
          <a:prstGeom prst="rect">
            <a:avLst/>
          </a:prstGeom>
          <a:pattFill prst="ltDnDiag">
            <a:fgClr>
              <a:srgbClr val="3B3838"/>
            </a:fgClr>
            <a:bgClr>
              <a:srgbClr val="FFFFFF"/>
            </a:bgClr>
          </a:pattFill>
          <a:ln>
            <a:solidFill>
              <a:srgbClr val="A5A5A5"/>
            </a:solidFill>
            <a:prstDash val="sysDash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6" name="Прямая соединительная линия 28"/>
          <p:cNvSpPr/>
          <p:nvPr/>
        </p:nvSpPr>
        <p:spPr>
          <a:xfrm>
            <a:off x="6396811" y="2010127"/>
            <a:ext cx="270" cy="195939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33750" rIns="67500" bIns="3375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7" name="Прямая соединительная линия 29"/>
          <p:cNvSpPr/>
          <p:nvPr/>
        </p:nvSpPr>
        <p:spPr>
          <a:xfrm>
            <a:off x="6018811" y="2511247"/>
            <a:ext cx="652320" cy="2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-33480" rIns="67500" bIns="-3348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8" name="Прямая соединительная линия 30"/>
          <p:cNvSpPr/>
          <p:nvPr/>
        </p:nvSpPr>
        <p:spPr>
          <a:xfrm>
            <a:off x="6018811" y="3006427"/>
            <a:ext cx="652320" cy="2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-33480" rIns="67500" bIns="-3348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9" name="Равнобедренный треугольник 3"/>
          <p:cNvSpPr/>
          <p:nvPr/>
        </p:nvSpPr>
        <p:spPr>
          <a:xfrm rot="5400000">
            <a:off x="6644401" y="2390017"/>
            <a:ext cx="313470" cy="25677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0" name="Равнобедренный треугольник 4"/>
          <p:cNvSpPr/>
          <p:nvPr/>
        </p:nvSpPr>
        <p:spPr>
          <a:xfrm rot="5400000">
            <a:off x="6644401" y="2881687"/>
            <a:ext cx="313470" cy="25677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1" name="TextBox 23"/>
          <p:cNvSpPr/>
          <p:nvPr/>
        </p:nvSpPr>
        <p:spPr>
          <a:xfrm>
            <a:off x="1467691" y="4013527"/>
            <a:ext cx="2415252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Si</a:t>
            </a:r>
            <a:r>
              <a:rPr lang="en-US" spc="-1" baseline="-25000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N</a:t>
            </a:r>
            <a:r>
              <a:rPr lang="en-US" spc="-1" baseline="-25000" dirty="0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окно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(200 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нм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2" name="Группа 9"/>
          <p:cNvGrpSpPr/>
          <p:nvPr/>
        </p:nvGrpSpPr>
        <p:grpSpPr>
          <a:xfrm>
            <a:off x="5717761" y="2000947"/>
            <a:ext cx="636930" cy="419310"/>
            <a:chOff x="7557480" y="2205000"/>
            <a:chExt cx="849240" cy="559080"/>
          </a:xfrm>
        </p:grpSpPr>
        <p:sp>
          <p:nvSpPr>
            <p:cNvPr id="93" name="Прямоугольник 32"/>
            <p:cNvSpPr/>
            <p:nvPr/>
          </p:nvSpPr>
          <p:spPr>
            <a:xfrm>
              <a:off x="7557480" y="2217240"/>
              <a:ext cx="849240" cy="54684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4" name="Прямоугольник 33"/>
            <p:cNvSpPr/>
            <p:nvPr/>
          </p:nvSpPr>
          <p:spPr>
            <a:xfrm>
              <a:off x="7566120" y="2205000"/>
              <a:ext cx="830520" cy="6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15390" rIns="67500" bIns="1539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95" name="Группа 10"/>
          <p:cNvGrpSpPr/>
          <p:nvPr/>
        </p:nvGrpSpPr>
        <p:grpSpPr>
          <a:xfrm>
            <a:off x="5717761" y="3549667"/>
            <a:ext cx="636930" cy="420660"/>
            <a:chOff x="7557480" y="4269960"/>
            <a:chExt cx="849240" cy="560880"/>
          </a:xfrm>
        </p:grpSpPr>
        <p:sp>
          <p:nvSpPr>
            <p:cNvPr id="96" name="Прямоугольник 34"/>
            <p:cNvSpPr/>
            <p:nvPr/>
          </p:nvSpPr>
          <p:spPr>
            <a:xfrm>
              <a:off x="7557480" y="4269960"/>
              <a:ext cx="849240" cy="54684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" name="Прямоугольник 35"/>
            <p:cNvSpPr/>
            <p:nvPr/>
          </p:nvSpPr>
          <p:spPr>
            <a:xfrm>
              <a:off x="7566120" y="4766040"/>
              <a:ext cx="830160" cy="6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15390" rIns="67500" bIns="1539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98" name="Прямая со стрелкой 28"/>
          <p:cNvSpPr/>
          <p:nvPr/>
        </p:nvSpPr>
        <p:spPr>
          <a:xfrm flipV="1">
            <a:off x="2297941" y="3332857"/>
            <a:ext cx="394470" cy="678240"/>
          </a:xfrm>
          <a:custGeom>
            <a:avLst/>
            <a:gdLst>
              <a:gd name="textAreaLeft" fmla="*/ 0 w 525960"/>
              <a:gd name="textAreaRight" fmla="*/ 526680 w 525960"/>
              <a:gd name="textAreaTop" fmla="*/ -360 h 904320"/>
              <a:gd name="textAreaBottom" fmla="*/ 904680 h 9043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9" name="TextBox 24"/>
          <p:cNvSpPr/>
          <p:nvPr/>
        </p:nvSpPr>
        <p:spPr>
          <a:xfrm rot="21399600">
            <a:off x="2904901" y="2384974"/>
            <a:ext cx="159003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Трек иона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TextBox 26"/>
          <p:cNvSpPr/>
          <p:nvPr/>
        </p:nvSpPr>
        <p:spPr>
          <a:xfrm>
            <a:off x="4810561" y="4062667"/>
            <a:ext cx="90585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ГЭУ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27"/>
          <p:cNvSpPr/>
          <p:nvPr/>
        </p:nvSpPr>
        <p:spPr>
          <a:xfrm>
            <a:off x="5818741" y="4087237"/>
            <a:ext cx="90585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Анод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Прямая со стрелкой 29"/>
          <p:cNvSpPr/>
          <p:nvPr/>
        </p:nvSpPr>
        <p:spPr>
          <a:xfrm flipV="1">
            <a:off x="5284681" y="3380647"/>
            <a:ext cx="387990" cy="667170"/>
          </a:xfrm>
          <a:custGeom>
            <a:avLst/>
            <a:gdLst>
              <a:gd name="textAreaLeft" fmla="*/ 0 w 517320"/>
              <a:gd name="textAreaRight" fmla="*/ 518040 w 517320"/>
              <a:gd name="textAreaTop" fmla="*/ 360 h 889560"/>
              <a:gd name="textAreaBottom" fmla="*/ 890640 h 8895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" name="Прямая со стрелкой 30"/>
          <p:cNvSpPr/>
          <p:nvPr/>
        </p:nvSpPr>
        <p:spPr>
          <a:xfrm flipH="1" flipV="1">
            <a:off x="6094141" y="3327187"/>
            <a:ext cx="175230" cy="757620"/>
          </a:xfrm>
          <a:custGeom>
            <a:avLst/>
            <a:gdLst>
              <a:gd name="textAreaLeft" fmla="*/ 360 w 233640"/>
              <a:gd name="textAreaRight" fmla="*/ 234720 w 233640"/>
              <a:gd name="textAreaTop" fmla="*/ -360 h 1010160"/>
              <a:gd name="textAreaBottom" fmla="*/ 1010520 h 10101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5" name="TextBox 28"/>
          <p:cNvSpPr/>
          <p:nvPr/>
        </p:nvSpPr>
        <p:spPr>
          <a:xfrm>
            <a:off x="6199711" y="3430867"/>
            <a:ext cx="199854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ЗЧУ 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CAEN1523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Прямая со стрелкой 31"/>
          <p:cNvSpPr/>
          <p:nvPr/>
        </p:nvSpPr>
        <p:spPr>
          <a:xfrm flipV="1">
            <a:off x="2865211" y="2821477"/>
            <a:ext cx="2579850" cy="130680"/>
          </a:xfrm>
          <a:custGeom>
            <a:avLst/>
            <a:gdLst>
              <a:gd name="textAreaLeft" fmla="*/ 0 w 3439800"/>
              <a:gd name="textAreaRight" fmla="*/ 3440520 w 3439800"/>
              <a:gd name="textAreaTop" fmla="*/ -360 h 174240"/>
              <a:gd name="textAreaBottom" fmla="*/ 174600 h 1742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7" name="Овал 10"/>
          <p:cNvSpPr/>
          <p:nvPr/>
        </p:nvSpPr>
        <p:spPr>
          <a:xfrm rot="280800">
            <a:off x="2984011" y="296376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8" name="Овал 11"/>
          <p:cNvSpPr/>
          <p:nvPr/>
        </p:nvSpPr>
        <p:spPr>
          <a:xfrm rot="280800">
            <a:off x="3269941" y="285468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9" name="Овал 12"/>
          <p:cNvSpPr/>
          <p:nvPr/>
        </p:nvSpPr>
        <p:spPr>
          <a:xfrm rot="280800">
            <a:off x="3534811" y="295620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0" name="Овал 13"/>
          <p:cNvSpPr/>
          <p:nvPr/>
        </p:nvSpPr>
        <p:spPr>
          <a:xfrm rot="280800">
            <a:off x="3885001" y="281310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1" name="Овал 14"/>
          <p:cNvSpPr/>
          <p:nvPr/>
        </p:nvSpPr>
        <p:spPr>
          <a:xfrm rot="280800">
            <a:off x="4090471" y="294108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" name="Овал 15"/>
          <p:cNvSpPr/>
          <p:nvPr/>
        </p:nvSpPr>
        <p:spPr>
          <a:xfrm rot="280800">
            <a:off x="4326991" y="278367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3" name="Овал 16"/>
          <p:cNvSpPr/>
          <p:nvPr/>
        </p:nvSpPr>
        <p:spPr>
          <a:xfrm rot="280800">
            <a:off x="4604281" y="290031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4" name="Овал 17"/>
          <p:cNvSpPr/>
          <p:nvPr/>
        </p:nvSpPr>
        <p:spPr>
          <a:xfrm rot="280800">
            <a:off x="4936651" y="272751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5" name="Овал 18"/>
          <p:cNvSpPr/>
          <p:nvPr/>
        </p:nvSpPr>
        <p:spPr>
          <a:xfrm rot="280800">
            <a:off x="5219881" y="289842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6" name="Прямая со стрелкой 32"/>
          <p:cNvSpPr/>
          <p:nvPr/>
        </p:nvSpPr>
        <p:spPr>
          <a:xfrm flipV="1">
            <a:off x="3005071" y="299292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7" name="TextBox 29"/>
          <p:cNvSpPr/>
          <p:nvPr/>
        </p:nvSpPr>
        <p:spPr>
          <a:xfrm>
            <a:off x="2073841" y="1529797"/>
            <a:ext cx="104868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Катод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Прямая со стрелкой 33"/>
          <p:cNvSpPr/>
          <p:nvPr/>
        </p:nvSpPr>
        <p:spPr>
          <a:xfrm>
            <a:off x="2505031" y="1865677"/>
            <a:ext cx="186030" cy="243810"/>
          </a:xfrm>
          <a:custGeom>
            <a:avLst/>
            <a:gdLst>
              <a:gd name="textAreaLeft" fmla="*/ 0 w 248040"/>
              <a:gd name="textAreaRight" fmla="*/ 248760 w 248040"/>
              <a:gd name="textAreaTop" fmla="*/ 0 h 325080"/>
              <a:gd name="textAreaBottom" fmla="*/ 325800 h 32508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9" name="Прямая со стрелкой 34"/>
          <p:cNvSpPr/>
          <p:nvPr/>
        </p:nvSpPr>
        <p:spPr>
          <a:xfrm>
            <a:off x="3316921" y="2879257"/>
            <a:ext cx="149310" cy="270"/>
          </a:xfrm>
          <a:custGeom>
            <a:avLst/>
            <a:gdLst>
              <a:gd name="textAreaLeft" fmla="*/ 0 w 199080"/>
              <a:gd name="textAreaRight" fmla="*/ 199800 w 19908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0" name="Прямая со стрелкой 35"/>
          <p:cNvSpPr/>
          <p:nvPr/>
        </p:nvSpPr>
        <p:spPr>
          <a:xfrm flipV="1">
            <a:off x="4377751" y="281013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1" name="Прямая со стрелкой 36"/>
          <p:cNvSpPr/>
          <p:nvPr/>
        </p:nvSpPr>
        <p:spPr>
          <a:xfrm flipV="1">
            <a:off x="3921181" y="283092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2" name="Прямая со стрелкой 37"/>
          <p:cNvSpPr/>
          <p:nvPr/>
        </p:nvSpPr>
        <p:spPr>
          <a:xfrm flipV="1">
            <a:off x="4118821" y="296511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3" name="Прямая со стрелкой 38"/>
          <p:cNvSpPr/>
          <p:nvPr/>
        </p:nvSpPr>
        <p:spPr>
          <a:xfrm flipV="1">
            <a:off x="3552901" y="297915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4" name="Прямая со стрелкой 39"/>
          <p:cNvSpPr/>
          <p:nvPr/>
        </p:nvSpPr>
        <p:spPr>
          <a:xfrm flipV="1">
            <a:off x="4622371" y="292272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5" name="Прямая со стрелкой 40"/>
          <p:cNvSpPr/>
          <p:nvPr/>
        </p:nvSpPr>
        <p:spPr>
          <a:xfrm flipV="1">
            <a:off x="4976611" y="275100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6" name="Прямая со стрелкой 41"/>
          <p:cNvSpPr/>
          <p:nvPr/>
        </p:nvSpPr>
        <p:spPr>
          <a:xfrm flipV="1">
            <a:off x="5243371" y="292272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7" name="Прямоугольник 36"/>
          <p:cNvSpPr/>
          <p:nvPr/>
        </p:nvSpPr>
        <p:spPr>
          <a:xfrm>
            <a:off x="7062361" y="2346547"/>
            <a:ext cx="437130" cy="3072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8" name="Прямоугольник 37"/>
          <p:cNvSpPr/>
          <p:nvPr/>
        </p:nvSpPr>
        <p:spPr>
          <a:xfrm>
            <a:off x="7063171" y="2872507"/>
            <a:ext cx="437130" cy="3072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9" name="Прямоугольник 38"/>
          <p:cNvSpPr/>
          <p:nvPr/>
        </p:nvSpPr>
        <p:spPr>
          <a:xfrm>
            <a:off x="7730611" y="2340877"/>
            <a:ext cx="375570" cy="8469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0" name="Прямая соединительная линия 31"/>
          <p:cNvSpPr/>
          <p:nvPr/>
        </p:nvSpPr>
        <p:spPr>
          <a:xfrm>
            <a:off x="6929251" y="2512057"/>
            <a:ext cx="132840" cy="2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-33480" rIns="67500" bIns="-3348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1" name="Прямая соединительная линия 32"/>
          <p:cNvSpPr/>
          <p:nvPr/>
        </p:nvSpPr>
        <p:spPr>
          <a:xfrm>
            <a:off x="6929251" y="3009397"/>
            <a:ext cx="132840" cy="2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-33480" rIns="67500" bIns="-3348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2" name="Прямая соединительная линия 33"/>
          <p:cNvSpPr/>
          <p:nvPr/>
        </p:nvSpPr>
        <p:spPr>
          <a:xfrm>
            <a:off x="7500571" y="2509627"/>
            <a:ext cx="229770" cy="1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-32130" rIns="67500" bIns="-3213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3" name="Прямая соединительная линия 34"/>
          <p:cNvSpPr/>
          <p:nvPr/>
        </p:nvSpPr>
        <p:spPr>
          <a:xfrm>
            <a:off x="7500571" y="3004267"/>
            <a:ext cx="229770" cy="13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-32400" rIns="67500" bIns="-3240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4" name="TextBox 30"/>
          <p:cNvSpPr/>
          <p:nvPr/>
        </p:nvSpPr>
        <p:spPr>
          <a:xfrm>
            <a:off x="6271261" y="1503877"/>
            <a:ext cx="1935090" cy="6221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 err="1">
                <a:solidFill>
                  <a:srgbClr val="000000"/>
                </a:solidFill>
                <a:latin typeface="Calibri"/>
                <a:ea typeface="DejaVu Sans"/>
              </a:rPr>
              <a:t>Форм.усилитель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pc="-1" dirty="0" err="1">
                <a:solidFill>
                  <a:srgbClr val="000000"/>
                </a:solidFill>
                <a:latin typeface="Calibri"/>
                <a:ea typeface="DejaVu Sans"/>
              </a:rPr>
              <a:t>Naicam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226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Box 31"/>
          <p:cNvSpPr/>
          <p:nvPr/>
        </p:nvSpPr>
        <p:spPr>
          <a:xfrm>
            <a:off x="7238806" y="4096746"/>
            <a:ext cx="1571130" cy="6221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Осциллограф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pc="-1" dirty="0" err="1">
                <a:solidFill>
                  <a:srgbClr val="000000"/>
                </a:solidFill>
                <a:latin typeface="Calibri"/>
                <a:ea typeface="DejaVu Sans"/>
              </a:rPr>
              <a:t>LeCroy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4054AR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Прямая со стрелкой 42"/>
          <p:cNvSpPr/>
          <p:nvPr/>
        </p:nvSpPr>
        <p:spPr>
          <a:xfrm flipH="1" flipV="1">
            <a:off x="6798841" y="3214057"/>
            <a:ext cx="127710" cy="251640"/>
          </a:xfrm>
          <a:custGeom>
            <a:avLst/>
            <a:gdLst>
              <a:gd name="textAreaLeft" fmla="*/ 360 w 170280"/>
              <a:gd name="textAreaRight" fmla="*/ 171360 w 170280"/>
              <a:gd name="textAreaTop" fmla="*/ -360 h 335520"/>
              <a:gd name="textAreaBottom" fmla="*/ 335880 h 3355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7" name="Прямая со стрелкой 43"/>
          <p:cNvSpPr/>
          <p:nvPr/>
        </p:nvSpPr>
        <p:spPr>
          <a:xfrm flipH="1">
            <a:off x="7266211" y="2081407"/>
            <a:ext cx="270" cy="214380"/>
          </a:xfrm>
          <a:custGeom>
            <a:avLst/>
            <a:gdLst>
              <a:gd name="textAreaLeft" fmla="*/ -1080 w 360"/>
              <a:gd name="textAreaRight" fmla="*/ 360 w 360"/>
              <a:gd name="textAreaTop" fmla="*/ 0 h 285840"/>
              <a:gd name="textAreaBottom" fmla="*/ 286560 h 2858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8" name="Прямая со стрелкой 44"/>
          <p:cNvSpPr/>
          <p:nvPr/>
        </p:nvSpPr>
        <p:spPr>
          <a:xfrm flipH="1" flipV="1">
            <a:off x="7958491" y="3264007"/>
            <a:ext cx="146070" cy="783810"/>
          </a:xfrm>
          <a:custGeom>
            <a:avLst/>
            <a:gdLst>
              <a:gd name="textAreaLeft" fmla="*/ 360 w 194760"/>
              <a:gd name="textAreaRight" fmla="*/ 195840 w 194760"/>
              <a:gd name="textAreaTop" fmla="*/ 360 h 1045080"/>
              <a:gd name="textAreaBottom" fmla="*/ 1046160 h 104508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triangle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9" name="Прямая со стрелкой 45"/>
          <p:cNvSpPr/>
          <p:nvPr/>
        </p:nvSpPr>
        <p:spPr>
          <a:xfrm flipH="1">
            <a:off x="2951611" y="3600427"/>
            <a:ext cx="478710" cy="270"/>
          </a:xfrm>
          <a:custGeom>
            <a:avLst/>
            <a:gdLst>
              <a:gd name="textAreaLeft" fmla="*/ 360 w 638280"/>
              <a:gd name="textAreaRight" fmla="*/ 639360 w 63828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385623"/>
            </a:solidFill>
            <a:tailEnd type="triangle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0" name="TextBox 32"/>
          <p:cNvSpPr/>
          <p:nvPr/>
        </p:nvSpPr>
        <p:spPr>
          <a:xfrm>
            <a:off x="3580711" y="3521588"/>
            <a:ext cx="1650780" cy="298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Изобутан </a:t>
            </a:r>
            <a:r>
              <a:rPr lang="en-US" sz="1500" spc="-1" dirty="0">
                <a:solidFill>
                  <a:srgbClr val="000000"/>
                </a:solidFill>
                <a:latin typeface="Calibri"/>
                <a:ea typeface="DejaVu Sans"/>
              </a:rPr>
              <a:t>~10 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торр</a:t>
            </a:r>
            <a:r>
              <a:rPr lang="en-US" sz="1500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n-US" sz="15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Прямая со стрелкой 46"/>
          <p:cNvSpPr/>
          <p:nvPr/>
        </p:nvSpPr>
        <p:spPr>
          <a:xfrm>
            <a:off x="6095221" y="2788537"/>
            <a:ext cx="270" cy="354240"/>
          </a:xfrm>
          <a:custGeom>
            <a:avLst/>
            <a:gdLst>
              <a:gd name="textAreaLeft" fmla="*/ 0 w 360"/>
              <a:gd name="textAreaRight" fmla="*/ 1440 w 360"/>
              <a:gd name="textAreaTop" fmla="*/ 0 h 472320"/>
              <a:gd name="textAreaBottom" fmla="*/ 473040 h 4723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2" name="TextBox 33"/>
          <p:cNvSpPr/>
          <p:nvPr/>
        </p:nvSpPr>
        <p:spPr>
          <a:xfrm>
            <a:off x="6204031" y="2811217"/>
            <a:ext cx="683904" cy="275908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50" b="1" spc="-1">
                <a:solidFill>
                  <a:srgbClr val="FF0000"/>
                </a:solidFill>
                <a:latin typeface="Arial"/>
                <a:ea typeface="DejaVu Sans"/>
              </a:rPr>
              <a:t>24 mm</a:t>
            </a:r>
            <a:endParaRPr lang="en-US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73CCC2-77FD-EDE0-DCC4-B2543704D756}"/>
              </a:ext>
            </a:extLst>
          </p:cNvPr>
          <p:cNvSpPr txBox="1"/>
          <p:nvPr/>
        </p:nvSpPr>
        <p:spPr>
          <a:xfrm>
            <a:off x="1293187" y="648860"/>
            <a:ext cx="7340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датирования палеонтологических и геологических образцов интересен изотоп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полураспада 1.4 млн. лет). У него есть изобар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по времени пролета разделение этих изотопов невозможно. Предлагается разделять изобары по ионизационным потерям.</a:t>
            </a: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9412D3CC-C9C4-8269-C16B-CB3581FAD3E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89363" y="4447226"/>
            <a:ext cx="3055115" cy="2074588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B1B0E5-BEFF-F2D6-FC3E-16609C135815}"/>
              </a:ext>
            </a:extLst>
          </p:cNvPr>
          <p:cNvSpPr/>
          <p:nvPr/>
        </p:nvSpPr>
        <p:spPr>
          <a:xfrm>
            <a:off x="4903376" y="4935374"/>
            <a:ext cx="3055115" cy="7144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100" spc="-1" dirty="0">
                <a:solidFill>
                  <a:srgbClr val="000000"/>
                </a:solidFill>
                <a:latin typeface="Calibri"/>
                <a:ea typeface="DejaVu Sans"/>
              </a:rPr>
              <a:t>pulse width -&gt;  track range </a:t>
            </a:r>
            <a:endParaRPr lang="en-US" sz="2100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100" spc="-1" dirty="0">
                <a:solidFill>
                  <a:srgbClr val="000000"/>
                </a:solidFill>
                <a:latin typeface="Calibri"/>
                <a:ea typeface="DejaVu Sans"/>
              </a:rPr>
              <a:t>pulse area -&gt; energy </a:t>
            </a:r>
            <a:endParaRPr lang="en-US" sz="21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A3C4A9DA-FB1E-61B4-056C-C98287A43D66}"/>
              </a:ext>
            </a:extLst>
          </p:cNvPr>
          <p:cNvSpPr txBox="1">
            <a:spLocks/>
          </p:cNvSpPr>
          <p:nvPr/>
        </p:nvSpPr>
        <p:spPr>
          <a:xfrm>
            <a:off x="3846763" y="7245830"/>
            <a:ext cx="1409555" cy="185343"/>
          </a:xfrm>
          <a:prstGeom prst="rect">
            <a:avLst/>
          </a:prstGeom>
          <a:noFill/>
          <a:ln w="0">
            <a:noFill/>
          </a:ln>
        </p:spPr>
        <p:txBody>
          <a:bodyPr lIns="67500" tIns="33750" rIns="67500" bIns="33750" anchor="ctr">
            <a:noAutofit/>
          </a:bodyPr>
          <a:lstStyle>
            <a:defPPr>
              <a:defRPr lang="en-US"/>
            </a:defPPr>
            <a:lvl1pPr marL="0" indent="0" algn="r" defTabSz="4572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ru-RU" sz="900" b="1" strike="noStrike" kern="1200" spc="-1">
                <a:solidFill>
                  <a:srgbClr val="8B8B8B"/>
                </a:solidFill>
                <a:latin typeface="Calibri"/>
                <a:ea typeface="DejaVu Sans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33AA1E-06CC-4DDB-8F54-BDBE3ECBD89C}" type="slidenum">
              <a:rPr lang="ru-RU" smtClean="0"/>
              <a:pPr/>
              <a:t>17</a:t>
            </a:fld>
            <a:endParaRPr lang="ru-RU"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EEEFC-2AB5-72BC-2627-9D2502B98D77}"/>
              </a:ext>
            </a:extLst>
          </p:cNvPr>
          <p:cNvSpPr txBox="1"/>
          <p:nvPr/>
        </p:nvSpPr>
        <p:spPr>
          <a:xfrm>
            <a:off x="4976611" y="5762082"/>
            <a:ext cx="3977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Время-проекционная камера низкого давления с газовым электронным умножителем для экспериментов с пучками ионов низкой энергии Четверг, 15:00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D2F3B-F166-F072-DF0F-4B1A49DB3702}"/>
              </a:ext>
            </a:extLst>
          </p:cNvPr>
          <p:cNvSpPr txBox="1"/>
          <p:nvPr/>
        </p:nvSpPr>
        <p:spPr>
          <a:xfrm>
            <a:off x="1249959" y="209725"/>
            <a:ext cx="6430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Газовые микроструктурные детекторы в ОИЯИ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EB189-68AC-E057-3449-3BD55E0017D4}"/>
              </a:ext>
            </a:extLst>
          </p:cNvPr>
          <p:cNvSpPr txBox="1"/>
          <p:nvPr/>
        </p:nvSpPr>
        <p:spPr>
          <a:xfrm>
            <a:off x="1476462" y="1174459"/>
            <a:ext cx="372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Трековая система детектора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BM@N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текст, снимок экрана, программное обеспечение, Операционная сист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13D362-A0FA-3071-1C20-715167090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27132" r="30581" b="26357"/>
          <a:stretch/>
        </p:blipFill>
        <p:spPr>
          <a:xfrm>
            <a:off x="3857472" y="1543792"/>
            <a:ext cx="5063244" cy="2751762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компьютер, диспл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25B8AC-4FB4-A16A-9BCC-378E473A7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17125" r="41047" b="45737"/>
          <a:stretch/>
        </p:blipFill>
        <p:spPr>
          <a:xfrm>
            <a:off x="551209" y="3894487"/>
            <a:ext cx="3914245" cy="254693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нимок экрана, компьютер, диспл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3C67A-A891-4D5E-1C51-C4B2E0D8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55039" r="43169" b="22511"/>
          <a:stretch/>
        </p:blipFill>
        <p:spPr>
          <a:xfrm>
            <a:off x="4646102" y="5108625"/>
            <a:ext cx="3946689" cy="1539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B7DD6F-0281-9B5E-AD17-0D3B55DF3B9C}"/>
              </a:ext>
            </a:extLst>
          </p:cNvPr>
          <p:cNvSpPr txBox="1"/>
          <p:nvPr/>
        </p:nvSpPr>
        <p:spPr>
          <a:xfrm>
            <a:off x="551209" y="2445487"/>
            <a:ext cx="324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Детекторы 3-ГЭУ размером 1632 х 450 мм</a:t>
            </a:r>
            <a:r>
              <a:rPr lang="ru-RU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8419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программное обеспечение, компьют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D1F96D-9AA4-9352-74DA-E76443258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8062" r="26744" b="25892"/>
          <a:stretch/>
        </p:blipFill>
        <p:spPr>
          <a:xfrm>
            <a:off x="808074" y="669850"/>
            <a:ext cx="8112642" cy="5769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ABA4F-154B-07F7-45C0-622FABCD5F37}"/>
              </a:ext>
            </a:extLst>
          </p:cNvPr>
          <p:cNvSpPr txBox="1"/>
          <p:nvPr/>
        </p:nvSpPr>
        <p:spPr>
          <a:xfrm>
            <a:off x="808074" y="148855"/>
            <a:ext cx="2941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BM@N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детекторы с ГЭУ</a:t>
            </a:r>
          </a:p>
        </p:txBody>
      </p:sp>
    </p:spTree>
    <p:extLst>
      <p:ext uri="{BB962C8B-B14F-4D97-AF65-F5344CB8AC3E}">
        <p14:creationId xmlns:p14="http://schemas.microsoft.com/office/powerpoint/2010/main" val="336165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0AC7161F-A7E4-C32D-AACA-5977522AE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t="43214" r="63572" b="35595"/>
          <a:stretch/>
        </p:blipFill>
        <p:spPr>
          <a:xfrm>
            <a:off x="587827" y="672640"/>
            <a:ext cx="2310494" cy="219929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FFFA6B67-620E-0616-440A-9B55107E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6" t="42857" r="23214" b="35714"/>
          <a:stretch/>
        </p:blipFill>
        <p:spPr>
          <a:xfrm>
            <a:off x="5347609" y="672640"/>
            <a:ext cx="3461656" cy="3179073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электроника, снимок экран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1B875E1B-595B-DB04-2D27-5132E0F18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t="43809" r="47054" b="24122"/>
          <a:stretch/>
        </p:blipFill>
        <p:spPr>
          <a:xfrm>
            <a:off x="963387" y="3143249"/>
            <a:ext cx="3461657" cy="2199293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04C62A1B-B8DC-9B0E-953D-73A847B59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5" t="45119" r="20089" b="25119"/>
          <a:stretch/>
        </p:blipFill>
        <p:spPr>
          <a:xfrm>
            <a:off x="4220935" y="4531178"/>
            <a:ext cx="2677886" cy="2041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550A1-141F-8E32-BF9A-30D29D8F1FB0}"/>
              </a:ext>
            </a:extLst>
          </p:cNvPr>
          <p:cNvSpPr txBox="1"/>
          <p:nvPr/>
        </p:nvSpPr>
        <p:spPr>
          <a:xfrm>
            <a:off x="573005" y="148242"/>
            <a:ext cx="465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Газовые микроструктурные детекторы</a:t>
            </a:r>
          </a:p>
        </p:txBody>
      </p:sp>
    </p:spTree>
    <p:extLst>
      <p:ext uri="{BB962C8B-B14F-4D97-AF65-F5344CB8AC3E}">
        <p14:creationId xmlns:p14="http://schemas.microsoft.com/office/powerpoint/2010/main" val="4239667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CA9D30-BA3A-2F9D-2D0B-6520B21180FE}"/>
              </a:ext>
            </a:extLst>
          </p:cNvPr>
          <p:cNvSpPr txBox="1"/>
          <p:nvPr/>
        </p:nvSpPr>
        <p:spPr>
          <a:xfrm>
            <a:off x="511728" y="648254"/>
            <a:ext cx="8506435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sz="1600" b="0" i="0" u="none" strike="noStrike" baseline="0" dirty="0">
                <a:latin typeface="AntiquaPSCyr-Regular"/>
              </a:rPr>
              <a:t>В настоящее время в ЛЯП им. В. </a:t>
            </a:r>
            <a:r>
              <a:rPr lang="ru-RU" sz="1600" b="0" i="0" u="none" strike="noStrike" baseline="0" dirty="0" err="1">
                <a:latin typeface="AntiquaPSCyr-Regular"/>
              </a:rPr>
              <a:t>П.Джелепова</a:t>
            </a:r>
            <a:r>
              <a:rPr lang="ru-RU" sz="1600" b="0" i="0" u="none" strike="noStrike" baseline="0" dirty="0">
                <a:latin typeface="AntiquaPSCyr-Regular"/>
              </a:rPr>
              <a:t> ОИЯИ созданы два участка по </a:t>
            </a:r>
            <a:r>
              <a:rPr lang="ru-RU" sz="1600" b="0" i="0" u="none" strike="noStrike" baseline="0" dirty="0" err="1">
                <a:latin typeface="AntiquaPSCyr-Regular"/>
              </a:rPr>
              <a:t>произ</a:t>
            </a:r>
            <a:r>
              <a:rPr lang="ru-RU" sz="1600" b="0" i="0" u="none" strike="noStrike" baseline="0" dirty="0">
                <a:latin typeface="AntiquaPSCyr-Regular"/>
              </a:rPr>
              <a:t>-</a:t>
            </a:r>
          </a:p>
          <a:p>
            <a:pPr algn="just"/>
            <a:r>
              <a:rPr lang="ru-RU" sz="1600" b="0" i="0" u="none" strike="noStrike" baseline="0" dirty="0" err="1">
                <a:latin typeface="AntiquaPSCyr-Regular"/>
              </a:rPr>
              <a:t>водству</a:t>
            </a:r>
            <a:r>
              <a:rPr lang="ru-RU" sz="1600" b="0" i="0" u="none" strike="noStrike" baseline="0" dirty="0">
                <a:latin typeface="AntiquaPSCyr-Regular"/>
              </a:rPr>
              <a:t> </a:t>
            </a:r>
            <a:r>
              <a:rPr lang="ru-RU" sz="1600" b="0" i="0" u="none" strike="noStrike" baseline="0" dirty="0" err="1">
                <a:latin typeface="AntiquaPSCyr-Regular"/>
              </a:rPr>
              <a:t>Micromegas</a:t>
            </a:r>
            <a:r>
              <a:rPr lang="ru-RU" sz="1600" b="0" i="0" u="none" strike="noStrike" baseline="0" dirty="0">
                <a:latin typeface="AntiquaPSCyr-Regular"/>
              </a:rPr>
              <a:t>-детекторов. Первый участок обеспечивает производство и тестирование</a:t>
            </a:r>
          </a:p>
          <a:p>
            <a:pPr algn="l"/>
            <a:r>
              <a:rPr lang="ru-RU" sz="1600" b="0" i="0" u="none" strike="noStrike" baseline="0" dirty="0" err="1">
                <a:latin typeface="AntiquaPSCyr-Regular"/>
              </a:rPr>
              <a:t>Micromegas</a:t>
            </a:r>
            <a:r>
              <a:rPr lang="ru-RU" sz="1600" b="0" i="0" u="none" strike="noStrike" baseline="0" dirty="0">
                <a:latin typeface="AntiquaPSCyr-Regular"/>
              </a:rPr>
              <a:t>-камер для наружной части больших секторов (LM2) новых малых колес мюонного</a:t>
            </a:r>
          </a:p>
          <a:p>
            <a:pPr algn="l"/>
            <a:r>
              <a:rPr lang="ru-RU" sz="1600" b="0" i="0" u="none" strike="noStrike" baseline="0" dirty="0">
                <a:latin typeface="AntiquaPSCyr-Regular"/>
              </a:rPr>
              <a:t>спектрометра эксперимента ATLAS. На нем изготовлены и протестированы 64 </a:t>
            </a:r>
            <a:r>
              <a:rPr lang="ru-RU" sz="1600" b="0" i="0" u="none" strike="noStrike" baseline="0" dirty="0" err="1">
                <a:latin typeface="AntiquaPSCyr-Regular"/>
              </a:rPr>
              <a:t>двусто</a:t>
            </a:r>
            <a:r>
              <a:rPr lang="ru-RU" sz="1600" b="0" i="0" u="none" strike="noStrike" baseline="0" dirty="0">
                <a:latin typeface="AntiquaPSCyr-Regular"/>
              </a:rPr>
              <a:t>-</a:t>
            </a:r>
          </a:p>
          <a:p>
            <a:pPr algn="l"/>
            <a:r>
              <a:rPr lang="ru-RU" sz="1600" b="0" i="0" u="none" strike="noStrike" baseline="0" dirty="0" err="1">
                <a:latin typeface="AntiquaPSCyr-Regular"/>
              </a:rPr>
              <a:t>ронние</a:t>
            </a:r>
            <a:r>
              <a:rPr lang="ru-RU" sz="1600" b="0" i="0" u="none" strike="noStrike" baseline="0" dirty="0">
                <a:latin typeface="AntiquaPSCyr-Regular"/>
              </a:rPr>
              <a:t> считывающие панели, каждая 3 м</a:t>
            </a:r>
            <a:r>
              <a:rPr lang="ru-RU" sz="1600" b="0" i="0" u="none" strike="noStrike" baseline="0" dirty="0">
                <a:latin typeface="CMR6"/>
              </a:rPr>
              <a:t>2 </a:t>
            </a:r>
            <a:r>
              <a:rPr lang="ru-RU" sz="1600" b="0" i="0" u="none" strike="noStrike" baseline="0" dirty="0">
                <a:latin typeface="AntiquaPSCyr-Regular"/>
              </a:rPr>
              <a:t>площадью, и 32 камеры </a:t>
            </a:r>
            <a:r>
              <a:rPr lang="ru-RU" sz="1600" b="0" i="0" u="none" strike="noStrike" baseline="0" dirty="0" err="1">
                <a:latin typeface="AntiquaPSCyr-Regular"/>
              </a:rPr>
              <a:t>Micromegas</a:t>
            </a:r>
            <a:r>
              <a:rPr lang="ru-RU" sz="1600" b="0" i="0" u="none" strike="noStrike" baseline="0" dirty="0">
                <a:latin typeface="AntiquaPSCyr-Regular"/>
              </a:rPr>
              <a:t> на их основе.</a:t>
            </a:r>
          </a:p>
          <a:p>
            <a:pPr algn="l"/>
            <a:endParaRPr lang="ru-RU" sz="1600" b="0" i="0" u="none" strike="noStrike" baseline="0" dirty="0">
              <a:latin typeface="AntiquaPSCyr-Regular"/>
            </a:endParaRPr>
          </a:p>
          <a:p>
            <a:pPr algn="l"/>
            <a:r>
              <a:rPr lang="ru-RU" sz="1600" b="0" i="0" u="none" strike="noStrike" baseline="0" dirty="0">
                <a:latin typeface="AntiquaPSCyr-Regular"/>
              </a:rPr>
              <a:t>Второй участок предназначен для НИОКР </a:t>
            </a:r>
            <a:r>
              <a:rPr lang="ru-RU" sz="1600" b="0" i="0" u="none" strike="noStrike" baseline="0" dirty="0" err="1">
                <a:latin typeface="AntiquaPSCyr-Regular"/>
              </a:rPr>
              <a:t>Micromegas</a:t>
            </a:r>
            <a:r>
              <a:rPr lang="ru-RU" sz="1600" b="0" i="0" u="none" strike="noStrike" baseline="0" dirty="0">
                <a:latin typeface="AntiquaPSCyr-Regular"/>
              </a:rPr>
              <a:t>-детекторов с шириной до 60 см</a:t>
            </a:r>
          </a:p>
          <a:p>
            <a:pPr algn="l"/>
            <a:r>
              <a:rPr lang="ru-RU" sz="1600" b="0" i="0" u="none" strike="noStrike" baseline="0" dirty="0">
                <a:latin typeface="AntiquaPSCyr-Regular"/>
              </a:rPr>
              <a:t>и является участком полного производственного цикла.</a:t>
            </a:r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A47D6-B976-8DAE-7626-F05BF8EE2F29}"/>
              </a:ext>
            </a:extLst>
          </p:cNvPr>
          <p:cNvSpPr txBox="1"/>
          <p:nvPr/>
        </p:nvSpPr>
        <p:spPr>
          <a:xfrm>
            <a:off x="771787" y="142613"/>
            <a:ext cx="5304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детекторов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Micromegas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ОИЯИ</a:t>
            </a:r>
          </a:p>
        </p:txBody>
      </p:sp>
      <p:pic>
        <p:nvPicPr>
          <p:cNvPr id="6" name="Рисунок 5" descr="Изображение выглядит как текст, электроника, снимок экрана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555417-8179-9DD8-543F-BFEEA81F4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5" t="27631" r="37590" b="32048"/>
          <a:stretch/>
        </p:blipFill>
        <p:spPr>
          <a:xfrm>
            <a:off x="358998" y="2815888"/>
            <a:ext cx="5717446" cy="3756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31DEB-C099-3328-6754-A9C31BC4AAF3}"/>
              </a:ext>
            </a:extLst>
          </p:cNvPr>
          <p:cNvSpPr txBox="1"/>
          <p:nvPr/>
        </p:nvSpPr>
        <p:spPr>
          <a:xfrm>
            <a:off x="5761822" y="2815888"/>
            <a:ext cx="346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сборки считывающих панелей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250BB-4034-0247-163F-6EF9494ACF78}"/>
              </a:ext>
            </a:extLst>
          </p:cNvPr>
          <p:cNvSpPr txBox="1"/>
          <p:nvPr/>
        </p:nvSpPr>
        <p:spPr>
          <a:xfrm>
            <a:off x="5761822" y="3334227"/>
            <a:ext cx="33821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выравнивание, нанесение клея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укладка несущей рамы и сэндвич-панелей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Опрессовка сэндвича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финальный результат  </a:t>
            </a:r>
          </a:p>
        </p:txBody>
      </p:sp>
    </p:spTree>
    <p:extLst>
      <p:ext uri="{BB962C8B-B14F-4D97-AF65-F5344CB8AC3E}">
        <p14:creationId xmlns:p14="http://schemas.microsoft.com/office/powerpoint/2010/main" val="3164099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компьютер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605A2A-B8C6-ACFE-E5E6-6CC496EBF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t="26357" r="41511" b="47597"/>
          <a:stretch/>
        </p:blipFill>
        <p:spPr>
          <a:xfrm>
            <a:off x="1488558" y="1254641"/>
            <a:ext cx="4154576" cy="2174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2A430-7F4A-330F-D171-5CEEB3DF6A14}"/>
              </a:ext>
            </a:extLst>
          </p:cNvPr>
          <p:cNvSpPr txBox="1"/>
          <p:nvPr/>
        </p:nvSpPr>
        <p:spPr>
          <a:xfrm>
            <a:off x="771787" y="142613"/>
            <a:ext cx="5304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детекторов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Micromegas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ОИЯИ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D9279-3196-0FAB-1D9E-6DB2B57397F5}"/>
              </a:ext>
            </a:extLst>
          </p:cNvPr>
          <p:cNvSpPr txBox="1"/>
          <p:nvPr/>
        </p:nvSpPr>
        <p:spPr>
          <a:xfrm>
            <a:off x="1190847" y="3636334"/>
            <a:ext cx="445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на чистое помещение для сборки и тестирования модулей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Micromegas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текст, снимок экрана, программное обеспечение, Мультимедийное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D84DC3-6F6A-FAA2-E0A6-697426771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t="18294" r="35000" b="33954"/>
          <a:stretch/>
        </p:blipFill>
        <p:spPr>
          <a:xfrm>
            <a:off x="5337544" y="2824274"/>
            <a:ext cx="3551274" cy="2916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C1EBD3-F039-D50D-E4F6-37CCFC5CAE61}"/>
              </a:ext>
            </a:extLst>
          </p:cNvPr>
          <p:cNvSpPr txBox="1"/>
          <p:nvPr/>
        </p:nvSpPr>
        <p:spPr>
          <a:xfrm>
            <a:off x="4357283" y="5823918"/>
            <a:ext cx="478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Клинья малых секторов 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Micromegas</a:t>
            </a:r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структуре NSW-A ATLAS в здании 191 ЦЕРН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55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рограммное обеспечение, компьютерный монит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CFB9F8-53D8-8E68-879A-79FF9769E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2946" r="28720" b="41239"/>
          <a:stretch/>
        </p:blipFill>
        <p:spPr>
          <a:xfrm>
            <a:off x="664186" y="664536"/>
            <a:ext cx="6306805" cy="2764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CE005-9D51-273E-990C-0CB57251DC5C}"/>
              </a:ext>
            </a:extLst>
          </p:cNvPr>
          <p:cNvSpPr txBox="1"/>
          <p:nvPr/>
        </p:nvSpPr>
        <p:spPr>
          <a:xfrm>
            <a:off x="771787" y="142613"/>
            <a:ext cx="5304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детекторов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Micromegas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ОИЯИ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5827F-AFE7-4DB4-503F-ED805852BBB0}"/>
              </a:ext>
            </a:extLst>
          </p:cNvPr>
          <p:cNvSpPr txBox="1"/>
          <p:nvPr/>
        </p:nvSpPr>
        <p:spPr>
          <a:xfrm>
            <a:off x="525268" y="3350176"/>
            <a:ext cx="644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производства </a:t>
            </a:r>
            <a:r>
              <a:rPr lang="ru-RU" sz="16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Micromegas</a:t>
            </a:r>
            <a:r>
              <a:rPr lang="ru-RU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-детекторов на участке полного производственного цикла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текст, компьютер, снимок экрана, Веб-сай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D8ECE6-DEE5-F5FD-6678-1617DF0F7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4" t="39845" r="39884" b="41473"/>
          <a:stretch/>
        </p:blipFill>
        <p:spPr>
          <a:xfrm>
            <a:off x="1121652" y="4472932"/>
            <a:ext cx="3324025" cy="1281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4791FB-B8E6-47EA-9B26-91513DA1742E}"/>
              </a:ext>
            </a:extLst>
          </p:cNvPr>
          <p:cNvSpPr txBox="1"/>
          <p:nvPr/>
        </p:nvSpPr>
        <p:spPr>
          <a:xfrm>
            <a:off x="712041" y="3981744"/>
            <a:ext cx="3986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детектор на основе </a:t>
            </a:r>
            <a:r>
              <a:rPr lang="ru-RU" sz="1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Micromegas</a:t>
            </a:r>
            <a:r>
              <a:rPr lang="ru-RU" sz="1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 </a:t>
            </a:r>
            <a:r>
              <a:rPr lang="en-US" sz="1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SPD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0D40F-C60E-A58B-5B82-BD7F034EF7B7}"/>
              </a:ext>
            </a:extLst>
          </p:cNvPr>
          <p:cNvSpPr txBox="1"/>
          <p:nvPr/>
        </p:nvSpPr>
        <p:spPr>
          <a:xfrm>
            <a:off x="1044309" y="5749672"/>
            <a:ext cx="3478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 цилиндрического ММ-детектора</a:t>
            </a:r>
          </a:p>
        </p:txBody>
      </p:sp>
      <p:pic>
        <p:nvPicPr>
          <p:cNvPr id="11" name="Рисунок 10" descr="Изображение выглядит как текст, электроника, снимок экрана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1A6BC0D-2AF4-7558-C762-3456E90B7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7" t="28624" r="37982" b="51149"/>
          <a:stretch/>
        </p:blipFill>
        <p:spPr>
          <a:xfrm>
            <a:off x="4620984" y="4472932"/>
            <a:ext cx="4001550" cy="13871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F09746-CEDB-B88B-0794-D3380BC56FE4}"/>
              </a:ext>
            </a:extLst>
          </p:cNvPr>
          <p:cNvSpPr txBox="1"/>
          <p:nvPr/>
        </p:nvSpPr>
        <p:spPr>
          <a:xfrm>
            <a:off x="4943645" y="4089595"/>
            <a:ext cx="343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торцевых камер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TPC-MPD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F92B87-1FFE-933F-8BA5-EC90DC3CABD8}"/>
              </a:ext>
            </a:extLst>
          </p:cNvPr>
          <p:cNvSpPr txBox="1"/>
          <p:nvPr/>
        </p:nvSpPr>
        <p:spPr>
          <a:xfrm>
            <a:off x="4572000" y="5960751"/>
            <a:ext cx="4199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 ММ-детектора с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DLC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-резистивным слоем</a:t>
            </a:r>
          </a:p>
        </p:txBody>
      </p:sp>
    </p:spTree>
    <p:extLst>
      <p:ext uri="{BB962C8B-B14F-4D97-AF65-F5344CB8AC3E}">
        <p14:creationId xmlns:p14="http://schemas.microsoft.com/office/powerpoint/2010/main" val="1134951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D21C4B-45F0-C672-BF58-832080282761}"/>
              </a:ext>
            </a:extLst>
          </p:cNvPr>
          <p:cNvSpPr txBox="1"/>
          <p:nvPr/>
        </p:nvSpPr>
        <p:spPr>
          <a:xfrm>
            <a:off x="3556932" y="1031846"/>
            <a:ext cx="175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AD35A-869F-2205-3044-5C4AF36FF727}"/>
              </a:ext>
            </a:extLst>
          </p:cNvPr>
          <p:cNvSpPr txBox="1"/>
          <p:nvPr/>
        </p:nvSpPr>
        <p:spPr>
          <a:xfrm>
            <a:off x="1635853" y="1937856"/>
            <a:ext cx="67111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Микро-структурные газовые детекторы позволяют регистрировать треки заряженных частиц с пространственным разрешением лучше 100 мкм в условиях высоких фоновых загрузок до 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частиц/мм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 низкая стоимость таких детекторов позволяет создавать системы с площадью чувствительной поверхности до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участка полного производственного цикла в ЛЯП ОИЯИ позволит создавать в России координатные системы на основе газовых микроструктурных детекторов</a:t>
            </a:r>
          </a:p>
        </p:txBody>
      </p:sp>
    </p:spTree>
    <p:extLst>
      <p:ext uri="{BB962C8B-B14F-4D97-AF65-F5344CB8AC3E}">
        <p14:creationId xmlns:p14="http://schemas.microsoft.com/office/powerpoint/2010/main" val="242299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электроника, снимок экран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72E6280B-7680-12A5-C9D9-1D35749D1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21667" r="61160" b="28333"/>
          <a:stretch/>
        </p:blipFill>
        <p:spPr>
          <a:xfrm>
            <a:off x="1477736" y="1076720"/>
            <a:ext cx="2163536" cy="233595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электроника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B8CF357E-8C74-B161-C0CC-D3AC09FF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6072" r="10179" b="36905"/>
          <a:stretch/>
        </p:blipFill>
        <p:spPr>
          <a:xfrm>
            <a:off x="1885950" y="3445330"/>
            <a:ext cx="3306536" cy="321354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программное обеспечение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4AB40072-80C0-104C-D437-24F686548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t="24405" r="26607" b="56666"/>
          <a:stretch/>
        </p:blipFill>
        <p:spPr>
          <a:xfrm>
            <a:off x="5143500" y="1371601"/>
            <a:ext cx="3445330" cy="169076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D4BF2B19-A1BA-5B5B-ADC0-C1007071D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1" t="31785" r="25983" b="34153"/>
          <a:stretch/>
        </p:blipFill>
        <p:spPr>
          <a:xfrm>
            <a:off x="5302704" y="3257550"/>
            <a:ext cx="3650209" cy="2726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906339-0238-1B07-5992-51103FB49367}"/>
              </a:ext>
            </a:extLst>
          </p:cNvPr>
          <p:cNvSpPr txBox="1"/>
          <p:nvPr/>
        </p:nvSpPr>
        <p:spPr>
          <a:xfrm>
            <a:off x="1477736" y="327171"/>
            <a:ext cx="295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Мюонная система </a:t>
            </a:r>
            <a:r>
              <a:rPr lang="en-US" dirty="0"/>
              <a:t>CMS</a:t>
            </a:r>
          </a:p>
          <a:p>
            <a:r>
              <a:rPr lang="en-US" dirty="0"/>
              <a:t>3-</a:t>
            </a:r>
            <a:r>
              <a:rPr lang="ru-RU" dirty="0"/>
              <a:t>ГЭУ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335DB8-B69F-076C-CBB9-968464C921B4}"/>
              </a:ext>
            </a:extLst>
          </p:cNvPr>
          <p:cNvSpPr txBox="1"/>
          <p:nvPr/>
        </p:nvSpPr>
        <p:spPr>
          <a:xfrm>
            <a:off x="5143500" y="288155"/>
            <a:ext cx="310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Мюонная система </a:t>
            </a:r>
            <a:r>
              <a:rPr lang="en-US" dirty="0"/>
              <a:t>ATLAS</a:t>
            </a:r>
          </a:p>
          <a:p>
            <a:r>
              <a:rPr lang="en-US" dirty="0" err="1"/>
              <a:t>Micromegas+SGC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8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C2D5FE-376A-5C70-6FD3-E0EF1896A6F6}"/>
              </a:ext>
            </a:extLst>
          </p:cNvPr>
          <p:cNvSpPr txBox="1"/>
          <p:nvPr/>
        </p:nvSpPr>
        <p:spPr>
          <a:xfrm>
            <a:off x="337209" y="217408"/>
            <a:ext cx="8672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Газовые микроструктурные детекторы в ИЯФ СО РАН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FB262-E6B9-4A32-02C6-E87504B85CA9}"/>
              </a:ext>
            </a:extLst>
          </p:cNvPr>
          <p:cNvSpPr txBox="1"/>
          <p:nvPr/>
        </p:nvSpPr>
        <p:spPr>
          <a:xfrm>
            <a:off x="947956" y="1476462"/>
            <a:ext cx="75920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Система регистрации рассеянных электронов детектора КЕДР на коллайдере ВЭПП-4М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Система мечения эксперимента ДЕЙТРОН на накопителе ВЭПП-3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Координатные детекторы на установке «Выведенный пучок электронов на накопителе ВЭПП-4М»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Лазерный поляриметр на коллайдере ВЭПП-4М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Торцевые координатные диски для детектора КМД-3 на коллайдере ВЭПП-2000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Время-проекционная камера низкого давления для установки </a:t>
            </a:r>
            <a:r>
              <a:rPr lang="en-US" dirty="0"/>
              <a:t>AMS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72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DC5B05-E036-468D-767B-5F1A9C8BE41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28.02.2014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000106-75F9-DB7B-1BFA-3D0880C0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Lev Shekhtman, INSTR2014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069297-E690-21E7-D8C8-2113B299B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C4209C5-E51A-48D8-AB5A-19A89BA0F22B}" type="slidenum">
              <a:rPr lang="ru-RU" altLang="ru-RU">
                <a:latin typeface="Arial" panose="020B0604020202020204" pitchFamily="34" charset="0"/>
              </a:rPr>
              <a:pPr eaLnBrk="1" hangingPunct="1"/>
              <a:t>5</a:t>
            </a:fld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4101" name="Picture 11" descr="eme-setup1">
            <a:extLst>
              <a:ext uri="{FF2B5EF4-FFF2-40B4-BE49-F238E27FC236}">
                <a16:creationId xmlns:a16="http://schemas.microsoft.com/office/drawing/2014/main" id="{E24C5E7A-2415-71D1-0558-CF4DCB6A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549" y="692645"/>
            <a:ext cx="4806587" cy="16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Прямоугольник 4">
            <a:extLst>
              <a:ext uri="{FF2B5EF4-FFF2-40B4-BE49-F238E27FC236}">
                <a16:creationId xmlns:a16="http://schemas.microsoft.com/office/drawing/2014/main" id="{92EC945E-D9FE-6F9D-AA70-439879425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64" y="156752"/>
            <a:ext cx="8959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b="1" dirty="0"/>
              <a:t>Система регистрации рассеянных электронов детектора КЕДР</a:t>
            </a:r>
          </a:p>
        </p:txBody>
      </p:sp>
      <p:sp>
        <p:nvSpPr>
          <p:cNvPr id="4103" name="TextBox 6">
            <a:extLst>
              <a:ext uri="{FF2B5EF4-FFF2-40B4-BE49-F238E27FC236}">
                <a16:creationId xmlns:a16="http://schemas.microsoft.com/office/drawing/2014/main" id="{F5783F27-4A35-66A9-BD49-0D51DA5A8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4502150"/>
            <a:ext cx="1841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/>
          </a:p>
          <a:p>
            <a:pPr eaLnBrk="1" hangingPunct="1"/>
            <a:endParaRPr lang="ru-RU" altLang="ru-RU" baseline="30000"/>
          </a:p>
        </p:txBody>
      </p:sp>
      <p:sp>
        <p:nvSpPr>
          <p:cNvPr id="4104" name="TextBox 15">
            <a:extLst>
              <a:ext uri="{FF2B5EF4-FFF2-40B4-BE49-F238E27FC236}">
                <a16:creationId xmlns:a16="http://schemas.microsoft.com/office/drawing/2014/main" id="{E04EF9CD-2550-8156-AE2D-D132E151E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96" y="1696689"/>
            <a:ext cx="30127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600" b="1" dirty="0"/>
              <a:t>Основные физические задачи</a:t>
            </a:r>
            <a:r>
              <a:rPr lang="en-US" altLang="ru-RU" sz="1600" b="1" dirty="0"/>
              <a:t>:</a:t>
            </a:r>
            <a:endParaRPr lang="ru-RU" altLang="ru-RU" sz="1600" b="1" dirty="0"/>
          </a:p>
        </p:txBody>
      </p:sp>
      <p:sp>
        <p:nvSpPr>
          <p:cNvPr id="4105" name="TextBox 16">
            <a:extLst>
              <a:ext uri="{FF2B5EF4-FFF2-40B4-BE49-F238E27FC236}">
                <a16:creationId xmlns:a16="http://schemas.microsoft.com/office/drawing/2014/main" id="{0EC9FE72-E306-8D58-B894-9EC337B0D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2009875"/>
            <a:ext cx="548406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000" dirty="0"/>
              <a:t> </a:t>
            </a:r>
            <a:r>
              <a:rPr lang="ru-RU" altLang="ru-RU" sz="1600" dirty="0"/>
              <a:t>- измерение полного сечения </a:t>
            </a:r>
            <a:r>
              <a:rPr lang="en-US" altLang="ru-RU" sz="1600" dirty="0">
                <a:latin typeface="Symbol" panose="05050102010706020507" pitchFamily="18" charset="2"/>
              </a:rPr>
              <a:t>g*g* -&gt; </a:t>
            </a:r>
            <a:r>
              <a:rPr lang="en-US" altLang="ru-RU" sz="1600" dirty="0">
                <a:cs typeface="Times New Roman" panose="02020603050405020304" pitchFamily="18" charset="0"/>
              </a:rPr>
              <a:t>hadrons </a:t>
            </a:r>
            <a:r>
              <a:rPr lang="ru-RU" altLang="ru-RU" sz="1600" dirty="0">
                <a:cs typeface="Times New Roman" panose="02020603050405020304" pitchFamily="18" charset="0"/>
              </a:rPr>
              <a:t>при малых </a:t>
            </a:r>
            <a:r>
              <a:rPr lang="en-US" altLang="ru-RU" sz="1600" dirty="0">
                <a:cs typeface="Times New Roman" panose="02020603050405020304" pitchFamily="18" charset="0"/>
              </a:rPr>
              <a:t>Q</a:t>
            </a:r>
            <a:r>
              <a:rPr lang="en-US" altLang="ru-RU" sz="1600" baseline="30000" dirty="0">
                <a:cs typeface="Times New Roman" panose="02020603050405020304" pitchFamily="18" charset="0"/>
              </a:rPr>
              <a:t>2 </a:t>
            </a:r>
            <a:r>
              <a:rPr lang="en-US" altLang="ru-RU" sz="1600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ru-RU" sz="1600" dirty="0">
                <a:cs typeface="Times New Roman" panose="02020603050405020304" pitchFamily="18" charset="0"/>
              </a:rPr>
              <a:t> - </a:t>
            </a:r>
            <a:r>
              <a:rPr lang="ru-RU" altLang="ru-RU" sz="1600" dirty="0">
                <a:cs typeface="Times New Roman" panose="02020603050405020304" pitchFamily="18" charset="0"/>
              </a:rPr>
              <a:t>изучение С-четных резонансов</a:t>
            </a:r>
          </a:p>
          <a:p>
            <a:pPr eaLnBrk="1" hangingPunct="1"/>
            <a:r>
              <a:rPr lang="ru-RU" altLang="ru-RU" sz="1600" dirty="0">
                <a:cs typeface="Times New Roman" panose="02020603050405020304" pitchFamily="18" charset="0"/>
              </a:rPr>
              <a:t> - поиск экзотических состояний</a:t>
            </a:r>
            <a:endParaRPr lang="ru-RU" altLang="ru-RU" sz="1600" dirty="0"/>
          </a:p>
        </p:txBody>
      </p:sp>
      <p:pic>
        <p:nvPicPr>
          <p:cNvPr id="6" name="Рисунок 5" descr="Изображение выглядит как текст, компьютер, снимок экрана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8ECF2-746D-DB81-3587-8EFD105CC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4" t="20061" r="9908" b="56452"/>
          <a:stretch/>
        </p:blipFill>
        <p:spPr>
          <a:xfrm>
            <a:off x="3464310" y="2854200"/>
            <a:ext cx="2877425" cy="1610687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43AD7E35-7900-79E5-8709-E50418676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2935575"/>
            <a:ext cx="2717948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600" dirty="0"/>
              <a:t>Размеры детекторов</a:t>
            </a:r>
          </a:p>
          <a:p>
            <a:pPr eaLnBrk="1" hangingPunct="1"/>
            <a:endParaRPr lang="ru-RU" altLang="ru-RU" sz="1600" dirty="0"/>
          </a:p>
          <a:p>
            <a:pPr eaLnBrk="1" hangingPunct="1"/>
            <a:r>
              <a:rPr lang="en-US" altLang="ru-RU" sz="1600" dirty="0"/>
              <a:t>6</a:t>
            </a:r>
            <a:r>
              <a:rPr lang="ru-RU" altLang="ru-RU" sz="1600" dirty="0"/>
              <a:t> штук – 128х100 мм</a:t>
            </a:r>
          </a:p>
          <a:p>
            <a:pPr eaLnBrk="1" hangingPunct="1"/>
            <a:r>
              <a:rPr lang="ru-RU" altLang="ru-RU" sz="1600" dirty="0"/>
              <a:t>2 штуки -  256х100 мм</a:t>
            </a:r>
            <a:endParaRPr lang="en-US" altLang="ru-RU" sz="1600" dirty="0"/>
          </a:p>
          <a:p>
            <a:pPr eaLnBrk="1" hangingPunct="1"/>
            <a:r>
              <a:rPr lang="ru-RU" altLang="ru-RU" sz="1600" dirty="0"/>
              <a:t>Число каналов </a:t>
            </a:r>
            <a:r>
              <a:rPr lang="en-US" altLang="ru-RU" sz="1600" dirty="0"/>
              <a:t>- 5120</a:t>
            </a:r>
            <a:endParaRPr lang="ru-RU" altLang="ru-RU" sz="1600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BB348EE-E3E1-69D4-E30C-7371E8AF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20" y="2823877"/>
            <a:ext cx="2717948" cy="20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൬൬Բ">
            <a:extLst>
              <a:ext uri="{FF2B5EF4-FFF2-40B4-BE49-F238E27FC236}">
                <a16:creationId xmlns:a16="http://schemas.microsoft.com/office/drawing/2014/main" id="{6DE6126A-866B-570A-06B5-740CDEEE4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22" y="4438591"/>
            <a:ext cx="2538301" cy="193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66698D-0141-3B63-6623-51022A314140}"/>
              </a:ext>
            </a:extLst>
          </p:cNvPr>
          <p:cNvSpPr txBox="1"/>
          <p:nvPr/>
        </p:nvSpPr>
        <p:spPr>
          <a:xfrm>
            <a:off x="179925" y="4218594"/>
            <a:ext cx="3676904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разрешение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~ 300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~1.5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работает с 2010 г.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FEF0E0-0174-34B6-A7E7-969BDB45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E1DDA7A-824E-4152-ABDD-679F88312265}" type="slidenum">
              <a:rPr lang="ru-RU" altLang="ru-RU">
                <a:latin typeface="Arial" panose="020B0604020202020204" pitchFamily="34" charset="0"/>
              </a:rPr>
              <a:pPr eaLnBrk="1" hangingPunct="1"/>
              <a:t>6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198" name="TextBox 5">
            <a:extLst>
              <a:ext uri="{FF2B5EF4-FFF2-40B4-BE49-F238E27FC236}">
                <a16:creationId xmlns:a16="http://schemas.microsoft.com/office/drawing/2014/main" id="{A274CAFA-95F8-BF44-D9C1-36E3679D7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369888"/>
            <a:ext cx="82769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dirty="0"/>
              <a:t>Эксперимент ДЕЙТРОН с системой мечения фотонов (СМФ</a:t>
            </a:r>
            <a:r>
              <a:rPr lang="en-US" altLang="ru-RU" sz="2400" dirty="0"/>
              <a:t>)</a:t>
            </a:r>
            <a:endParaRPr lang="ru-RU" altLang="ru-RU" sz="2400" dirty="0"/>
          </a:p>
        </p:txBody>
      </p:sp>
      <p:pic>
        <p:nvPicPr>
          <p:cNvPr id="3" name="Рисунок 2" descr="Изображение выглядит как текст, программное обеспечение, Мультимедийное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2DBA68-9E79-2DC1-506D-5310B3851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24927" r="12830" b="14696"/>
          <a:stretch/>
        </p:blipFill>
        <p:spPr>
          <a:xfrm>
            <a:off x="1199072" y="1552754"/>
            <a:ext cx="7655082" cy="450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57A9DA-FD08-3043-2A0B-A3DAE3918C17}"/>
              </a:ext>
            </a:extLst>
          </p:cNvPr>
          <p:cNvSpPr txBox="1"/>
          <p:nvPr/>
        </p:nvSpPr>
        <p:spPr>
          <a:xfrm>
            <a:off x="1258348" y="6138980"/>
            <a:ext cx="623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 photoproduction on a deuteron at the VEPP-3 electron beam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17:15, Бежевый зал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62FDB9-A19C-9B70-00B0-F636423B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D1A99B0-1F0A-4185-9F06-3AA9C029D912}" type="slidenum">
              <a:rPr lang="ru-RU" altLang="ru-RU">
                <a:latin typeface="Arial" panose="020B0604020202020204" pitchFamily="34" charset="0"/>
              </a:rPr>
              <a:pPr eaLnBrk="1" hangingPunct="1"/>
              <a:t>7</a:t>
            </a:fld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6" name="Picture 4" descr="fig1a">
            <a:extLst>
              <a:ext uri="{FF2B5EF4-FFF2-40B4-BE49-F238E27FC236}">
                <a16:creationId xmlns:a16="http://schemas.microsoft.com/office/drawing/2014/main" id="{96688AE5-86DB-FAF0-79B7-C419EDC8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55575"/>
            <a:ext cx="24479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ig1b">
            <a:extLst>
              <a:ext uri="{FF2B5EF4-FFF2-40B4-BE49-F238E27FC236}">
                <a16:creationId xmlns:a16="http://schemas.microsoft.com/office/drawing/2014/main" id="{E7F43076-0C19-5CB2-2E27-F376BCCF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127000"/>
            <a:ext cx="24955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0A0D9FF0-C781-77C8-ADD4-C47F2959A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222250"/>
            <a:ext cx="1728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>
                <a:solidFill>
                  <a:schemeClr val="bg1"/>
                </a:solidFill>
              </a:rPr>
              <a:t>Regular GEM</a:t>
            </a:r>
            <a:endParaRPr lang="ru-RU" altLang="ru-RU" sz="2000" b="1">
              <a:solidFill>
                <a:schemeClr val="bg1"/>
              </a:solidFill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97CF1CF-5D17-6100-2815-A2F75138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3" y="222250"/>
            <a:ext cx="1446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>
                <a:solidFill>
                  <a:schemeClr val="bg1"/>
                </a:solidFill>
              </a:rPr>
              <a:t>Light GEM</a:t>
            </a:r>
            <a:endParaRPr lang="ru-RU" altLang="ru-RU" sz="2000" b="1">
              <a:solidFill>
                <a:schemeClr val="bg1"/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776BEE4B-B162-901A-9F0C-0E4A593C6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789383"/>
              </p:ext>
            </p:extLst>
          </p:nvPr>
        </p:nvGraphicFramePr>
        <p:xfrm>
          <a:off x="4978403" y="2239963"/>
          <a:ext cx="3869940" cy="43957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19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1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Detector element (material)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Rad.length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, cm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x/X0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Si 300um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Copper 5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Kapton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 50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Argon 1cm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Triple-GEM detector (5 layers of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kapton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 50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m, 7 layers of copper 5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m, 7mm of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Ar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Light Triple-GEM detector (5 layers of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kapton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 50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m, 7 layers of copper 1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m, 7mm of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Ar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9.4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1.44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28.57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11762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3.2*10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-3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3.5*10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1.8*10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0.85*10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3.4*10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-3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1.5*10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-3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62" name="Picture 2">
            <a:extLst>
              <a:ext uri="{FF2B5EF4-FFF2-40B4-BE49-F238E27FC236}">
                <a16:creationId xmlns:a16="http://schemas.microsoft.com/office/drawing/2014/main" id="{2289516F-557E-79FC-44EB-280A0A8C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30" y="4864100"/>
            <a:ext cx="1492370" cy="117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66" name="TextBox 37">
            <a:extLst>
              <a:ext uri="{FF2B5EF4-FFF2-40B4-BE49-F238E27FC236}">
                <a16:creationId xmlns:a16="http://schemas.microsoft.com/office/drawing/2014/main" id="{B8896E1B-1868-7E95-31D5-17D111F6A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554420"/>
            <a:ext cx="27201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Тройной ГЭУ с 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Малым количеством материала</a:t>
            </a:r>
          </a:p>
        </p:txBody>
      </p:sp>
      <p:pic>
        <p:nvPicPr>
          <p:cNvPr id="11" name="Рисунок 10" descr="Изображение выглядит как текст, компьютер, снимок экрана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265A1-B514-9F1B-C9FA-8C208D158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4" t="20061" r="9908" b="56452"/>
          <a:stretch/>
        </p:blipFill>
        <p:spPr>
          <a:xfrm>
            <a:off x="511228" y="2022475"/>
            <a:ext cx="3879651" cy="217170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9969E661-CFAE-4214-6733-F00865887C9D}"/>
              </a:ext>
            </a:extLst>
          </p:cNvPr>
          <p:cNvCxnSpPr>
            <a:cxnSpLocks/>
          </p:cNvCxnSpPr>
          <p:nvPr/>
        </p:nvCxnSpPr>
        <p:spPr>
          <a:xfrm flipH="1">
            <a:off x="3113084" y="3429000"/>
            <a:ext cx="271320" cy="1435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20B886AA-1841-A13B-38E0-A3A586F27EE9}"/>
              </a:ext>
            </a:extLst>
          </p:cNvPr>
          <p:cNvCxnSpPr>
            <a:cxnSpLocks/>
          </p:cNvCxnSpPr>
          <p:nvPr/>
        </p:nvCxnSpPr>
        <p:spPr>
          <a:xfrm>
            <a:off x="3387219" y="3429000"/>
            <a:ext cx="1184781" cy="1435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A8B7E4-B9C3-6FC6-BB15-E2D46C2169FE}"/>
              </a:ext>
            </a:extLst>
          </p:cNvPr>
          <p:cNvSpPr txBox="1"/>
          <p:nvPr/>
        </p:nvSpPr>
        <p:spPr>
          <a:xfrm>
            <a:off x="370936" y="4960188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Размер 40 х 160 мм</a:t>
            </a:r>
            <a:r>
              <a:rPr lang="ru-RU" baseline="30000" dirty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9286-4BE8-4CF4-B14A-29636CD1DC28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7235" r="6857"/>
          <a:stretch/>
        </p:blipFill>
        <p:spPr>
          <a:xfrm>
            <a:off x="248923" y="2852936"/>
            <a:ext cx="4631466" cy="3043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" r="5428"/>
          <a:stretch/>
        </p:blipFill>
        <p:spPr>
          <a:xfrm>
            <a:off x="4427984" y="692696"/>
            <a:ext cx="4628593" cy="296388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31104" r="31012"/>
          <a:stretch/>
        </p:blipFill>
        <p:spPr bwMode="auto">
          <a:xfrm>
            <a:off x="4067944" y="3776990"/>
            <a:ext cx="4820196" cy="211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923" y="476672"/>
            <a:ext cx="4072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Изготовлено 4 детектора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и газовое усиление в зависимости от напряжения на рез. делителе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Ar-25%CO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DF470-141F-E9DF-F079-F93B091C8688}"/>
              </a:ext>
            </a:extLst>
          </p:cNvPr>
          <p:cNvSpPr txBox="1"/>
          <p:nvPr/>
        </p:nvSpPr>
        <p:spPr>
          <a:xfrm>
            <a:off x="1311215" y="6262777"/>
            <a:ext cx="387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Система работает с 2017 года.</a:t>
            </a:r>
          </a:p>
        </p:txBody>
      </p:sp>
    </p:spTree>
    <p:extLst>
      <p:ext uri="{BB962C8B-B14F-4D97-AF65-F5344CB8AC3E}">
        <p14:creationId xmlns:p14="http://schemas.microsoft.com/office/powerpoint/2010/main" val="6324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E7042B-A209-0F12-1CF4-9DD1E827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9176330-02BB-479C-BB85-1245B2BCE626}" type="slidenum">
              <a:rPr lang="ru-RU" altLang="ru-RU">
                <a:latin typeface="Arial" panose="020B0604020202020204" pitchFamily="34" charset="0"/>
              </a:rPr>
              <a:pPr eaLnBrk="1" hangingPunct="1"/>
              <a:t>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F39CBE46-4547-2F98-3DAD-9F2620BDE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8" y="-58241"/>
            <a:ext cx="80575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000" dirty="0"/>
              <a:t>Детекторы высокого разрешения с малым количеством материала для установки «Выведенный пучок электронов на коллайдере ВЭПП-4М»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1B9A07-F1B9-8337-6872-CEAA14C1F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28" y="2587215"/>
            <a:ext cx="32754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400" dirty="0"/>
              <a:t>Электроны - </a:t>
            </a:r>
            <a:r>
              <a:rPr lang="en-US" altLang="ru-RU" sz="1400" dirty="0"/>
              <a:t> 0.1 – 3 GeV</a:t>
            </a:r>
          </a:p>
          <a:p>
            <a:pPr eaLnBrk="1" hangingPunct="1"/>
            <a:r>
              <a:rPr lang="ru-RU" altLang="ru-RU" sz="1400" dirty="0"/>
              <a:t>Энергетический разброс </a:t>
            </a:r>
            <a:r>
              <a:rPr lang="en-US" altLang="ru-RU" sz="1400" dirty="0"/>
              <a:t>– 3% (1-3 GeV)</a:t>
            </a:r>
          </a:p>
          <a:p>
            <a:pPr eaLnBrk="1" hangingPunct="1"/>
            <a:r>
              <a:rPr lang="en-US" altLang="ru-RU" sz="1400" dirty="0"/>
              <a:t>     	       8% (0.1 GeV)</a:t>
            </a:r>
            <a:endParaRPr lang="ru-RU" altLang="ru-RU" sz="1400" dirty="0"/>
          </a:p>
        </p:txBody>
      </p:sp>
      <p:pic>
        <p:nvPicPr>
          <p:cNvPr id="6" name="Рисунок 5" descr="Изображение выглядит как текст, электроника, снимок экран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E04C416F-3486-8EB2-6456-EE53C9B5E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18854" r="34767" b="59225"/>
          <a:stretch/>
        </p:blipFill>
        <p:spPr>
          <a:xfrm>
            <a:off x="1472406" y="647700"/>
            <a:ext cx="5827482" cy="1799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780A1-56B8-F03B-CB8D-E9F638D6E1CB}"/>
              </a:ext>
            </a:extLst>
          </p:cNvPr>
          <p:cNvSpPr txBox="1"/>
          <p:nvPr/>
        </p:nvSpPr>
        <p:spPr>
          <a:xfrm>
            <a:off x="3632063" y="2642386"/>
            <a:ext cx="5304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Детекторы с тройным ГЭУ с шагом полосок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Чувствительная зона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128 x 64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BD0355-6242-DBBA-104C-35F3EFD5D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2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60057" b="45334"/>
          <a:stretch/>
        </p:blipFill>
        <p:spPr>
          <a:xfrm>
            <a:off x="1013811" y="4171213"/>
            <a:ext cx="2391904" cy="198410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9B5507A-EB19-D433-22C0-96920D431A1E}"/>
              </a:ext>
            </a:extLst>
          </p:cNvPr>
          <p:cNvCxnSpPr/>
          <p:nvPr/>
        </p:nvCxnSpPr>
        <p:spPr>
          <a:xfrm flipV="1">
            <a:off x="1332000" y="3709765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BC10609-418B-AF69-E4FE-65B1DAC7B5F4}"/>
              </a:ext>
            </a:extLst>
          </p:cNvPr>
          <p:cNvCxnSpPr/>
          <p:nvPr/>
        </p:nvCxnSpPr>
        <p:spPr>
          <a:xfrm flipV="1">
            <a:off x="1469316" y="3709765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970D974-EC2F-07B9-C109-A6B95DB9DAB5}"/>
              </a:ext>
            </a:extLst>
          </p:cNvPr>
          <p:cNvCxnSpPr/>
          <p:nvPr/>
        </p:nvCxnSpPr>
        <p:spPr>
          <a:xfrm>
            <a:off x="1091503" y="3874328"/>
            <a:ext cx="24049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8CD7476-89E4-1E38-FEE1-CC5963515457}"/>
              </a:ext>
            </a:extLst>
          </p:cNvPr>
          <p:cNvCxnSpPr/>
          <p:nvPr/>
        </p:nvCxnSpPr>
        <p:spPr>
          <a:xfrm flipH="1">
            <a:off x="1469316" y="3863653"/>
            <a:ext cx="2432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500654B-290D-7E1E-8357-31BC08381AA6}"/>
              </a:ext>
            </a:extLst>
          </p:cNvPr>
          <p:cNvCxnSpPr/>
          <p:nvPr/>
        </p:nvCxnSpPr>
        <p:spPr>
          <a:xfrm flipV="1">
            <a:off x="2392882" y="398564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D0BE5C7-433C-EB16-37F4-5989A768366B}"/>
              </a:ext>
            </a:extLst>
          </p:cNvPr>
          <p:cNvCxnSpPr/>
          <p:nvPr/>
        </p:nvCxnSpPr>
        <p:spPr>
          <a:xfrm flipV="1">
            <a:off x="2911414" y="3997779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63748B7-9CE3-3583-EB58-6A7B026532E5}"/>
              </a:ext>
            </a:extLst>
          </p:cNvPr>
          <p:cNvCxnSpPr>
            <a:cxnSpLocks/>
          </p:cNvCxnSpPr>
          <p:nvPr/>
        </p:nvCxnSpPr>
        <p:spPr>
          <a:xfrm flipH="1">
            <a:off x="2392882" y="4082945"/>
            <a:ext cx="51853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E4A758-426D-59FF-E224-A5E0BC7BAB38}"/>
              </a:ext>
            </a:extLst>
          </p:cNvPr>
          <p:cNvSpPr txBox="1"/>
          <p:nvPr/>
        </p:nvSpPr>
        <p:spPr>
          <a:xfrm>
            <a:off x="2336836" y="370976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26110CF-9A59-FAEF-3AF1-7952CA3695F5}"/>
              </a:ext>
            </a:extLst>
          </p:cNvPr>
          <p:cNvCxnSpPr/>
          <p:nvPr/>
        </p:nvCxnSpPr>
        <p:spPr>
          <a:xfrm>
            <a:off x="3180569" y="4961300"/>
            <a:ext cx="833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F071EFC-D448-AEA1-6D3A-70A9E2B00F2B}"/>
              </a:ext>
            </a:extLst>
          </p:cNvPr>
          <p:cNvCxnSpPr/>
          <p:nvPr/>
        </p:nvCxnSpPr>
        <p:spPr>
          <a:xfrm>
            <a:off x="3180569" y="5373422"/>
            <a:ext cx="833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CC414A5-7A1E-8C7A-283C-B4DAC1E31A97}"/>
              </a:ext>
            </a:extLst>
          </p:cNvPr>
          <p:cNvCxnSpPr>
            <a:cxnSpLocks/>
          </p:cNvCxnSpPr>
          <p:nvPr/>
        </p:nvCxnSpPr>
        <p:spPr>
          <a:xfrm flipV="1">
            <a:off x="3849906" y="4961300"/>
            <a:ext cx="0" cy="4121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7116F19-DE42-ECAE-7EA1-1A64030038F4}"/>
              </a:ext>
            </a:extLst>
          </p:cNvPr>
          <p:cNvSpPr txBox="1"/>
          <p:nvPr/>
        </p:nvSpPr>
        <p:spPr>
          <a:xfrm rot="16200000">
            <a:off x="3784594" y="49415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DAECAE-7B72-ED03-B358-8B48634B6B26}"/>
              </a:ext>
            </a:extLst>
          </p:cNvPr>
          <p:cNvSpPr txBox="1"/>
          <p:nvPr/>
        </p:nvSpPr>
        <p:spPr>
          <a:xfrm>
            <a:off x="607251" y="355576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 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393630-0E56-3186-A3C0-2DD35B3626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4571" r="8142"/>
          <a:stretch/>
        </p:blipFill>
        <p:spPr>
          <a:xfrm>
            <a:off x="4630605" y="3621640"/>
            <a:ext cx="3275448" cy="2786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3593</TotalTime>
  <Words>1102</Words>
  <Application>Microsoft Office PowerPoint</Application>
  <PresentationFormat>Экран (4:3)</PresentationFormat>
  <Paragraphs>224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6" baseType="lpstr">
      <vt:lpstr>Arial Unicode MS</vt:lpstr>
      <vt:lpstr>AntiquaPSCyr-Regular</vt:lpstr>
      <vt:lpstr>Aptos</vt:lpstr>
      <vt:lpstr>Arial</vt:lpstr>
      <vt:lpstr>Calibri</vt:lpstr>
      <vt:lpstr>Century Gothic</vt:lpstr>
      <vt:lpstr>CMR6</vt:lpstr>
      <vt:lpstr>Comic Sans MS</vt:lpstr>
      <vt:lpstr>Symbol</vt:lpstr>
      <vt:lpstr>Times New Roman</vt:lpstr>
      <vt:lpstr>Wingdings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Shekhtman Lev</dc:creator>
  <cp:lastModifiedBy>Shekhtman Lev</cp:lastModifiedBy>
  <cp:revision>14</cp:revision>
  <dcterms:created xsi:type="dcterms:W3CDTF">2025-02-10T05:05:17Z</dcterms:created>
  <dcterms:modified xsi:type="dcterms:W3CDTF">2025-02-17T07:22:07Z</dcterms:modified>
</cp:coreProperties>
</file>