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13.xml" ContentType="application/vnd.openxmlformats-officedocument.presentationml.slideMaster+xml"/>
  <Override PartName="/ppt/slideMasters/slideMaster6.xml" ContentType="application/vnd.openxmlformats-officedocument.presentationml.slideMaster+xml"/>
  <Override PartName="/ppt/slideMasters/slideMaster12.xml" ContentType="application/vnd.openxmlformats-officedocument.presentationml.slideMaster+xml"/>
  <Override PartName="/ppt/slideMasters/slideMaster5.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21.xml" ContentType="application/vnd.openxmlformats-officedocument.presentationml.slideMaster+xml"/>
  <Override PartName="/ppt/slideMasters/slideMaster19.xml" ContentType="application/vnd.openxmlformats-officedocument.presentationml.slideMaster+xml"/>
  <Override PartName="/ppt/slideMasters/slideMaster1.xml" ContentType="application/vnd.openxmlformats-officedocument.presentationml.slideMaster+xml"/>
  <Override PartName="/ppt/slideMasters/slideMaster20.xml" ContentType="application/vnd.openxmlformats-officedocument.presentationml.slideMaster+xml"/>
  <Override PartName="/ppt/slideMasters/slideMaster18.xml" ContentType="application/vnd.openxmlformats-officedocument.presentationml.slideMaster+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_rels/slideMaster18.xml.rels" ContentType="application/vnd.openxmlformats-package.relationships+xml"/>
  <Override PartName="/ppt/slideMasters/_rels/slideMaster8.xml.rels" ContentType="application/vnd.openxmlformats-package.relationships+xml"/>
  <Override PartName="/ppt/slideMasters/_rels/slideMaster13.xml.rels" ContentType="application/vnd.openxmlformats-package.relationships+xml"/>
  <Override PartName="/ppt/slideMasters/_rels/slideMaster6.xml.rels" ContentType="application/vnd.openxmlformats-package.relationships+xml"/>
  <Override PartName="/ppt/slideMasters/_rels/slideMaster12.xml.rels" ContentType="application/vnd.openxmlformats-package.relationships+xml"/>
  <Override PartName="/ppt/slideMasters/_rels/slideMaster5.xml.rels" ContentType="application/vnd.openxmlformats-package.relationships+xml"/>
  <Override PartName="/ppt/slideMasters/_rels/slideMaster21.xml.rels" ContentType="application/vnd.openxmlformats-package.relationships+xml"/>
  <Override PartName="/ppt/slideMasters/_rels/slideMaster4.xml.rels" ContentType="application/vnd.openxmlformats-package.relationships+xml"/>
  <Override PartName="/ppt/slideMasters/_rels/slideMaster10.xml.rels" ContentType="application/vnd.openxmlformats-package.relationships+xml"/>
  <Override PartName="/ppt/slideMasters/_rels/slideMaster1.xml.rels" ContentType="application/vnd.openxmlformats-package.relationships+xml"/>
  <Override PartName="/ppt/slideMasters/_rels/slideMaster17.xml.rels" ContentType="application/vnd.openxmlformats-package.relationships+xml"/>
  <Override PartName="/ppt/slideMasters/_rels/slideMaster7.xml.rels" ContentType="application/vnd.openxmlformats-package.relationships+xml"/>
  <Override PartName="/ppt/slideMasters/_rels/slideMaster19.xml.rels" ContentType="application/vnd.openxmlformats-package.relationships+xml"/>
  <Override PartName="/ppt/slideMasters/_rels/slideMaster9.xml.rels" ContentType="application/vnd.openxmlformats-package.relationships+xml"/>
  <Override PartName="/ppt/slideMasters/_rels/slideMaster20.xml.rels" ContentType="application/vnd.openxmlformats-package.relationships+xml"/>
  <Override PartName="/ppt/slideMasters/_rels/slideMaster3.xml.rels" ContentType="application/vnd.openxmlformats-package.relationships+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theme/theme9.xml" ContentType="application/vnd.openxmlformats-officedocument.theme+xml"/>
  <Override PartName="/ppt/theme/theme8.xml" ContentType="application/vnd.openxmlformats-officedocument.theme+xml"/>
  <Override PartName="/ppt/theme/theme13.xml" ContentType="application/vnd.openxmlformats-officedocument.theme+xml"/>
  <Override PartName="/ppt/theme/theme7.xml" ContentType="application/vnd.openxmlformats-officedocument.theme+xml"/>
  <Override PartName="/ppt/theme/theme12.xml" ContentType="application/vnd.openxmlformats-officedocument.theme+xml"/>
  <Override PartName="/ppt/theme/theme6.xml" ContentType="application/vnd.openxmlformats-officedocument.theme+xml"/>
  <Override PartName="/ppt/theme/theme11.xml" ContentType="application/vnd.openxmlformats-officedocument.theme+xml"/>
  <Override PartName="/ppt/theme/theme5.xml" ContentType="application/vnd.openxmlformats-officedocument.theme+xml"/>
  <Override PartName="/ppt/theme/theme10.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7.xml" ContentType="application/vnd.openxmlformats-officedocument.theme+xml"/>
  <Override PartName="/ppt/theme/theme1.xml" ContentType="application/vnd.openxmlformats-officedocument.theme+xml"/>
  <Override PartName="/ppt/theme/theme20.xml" ContentType="application/vnd.openxmlformats-officedocument.theme+xml"/>
  <Override PartName="/ppt/theme/theme2.xml" ContentType="application/vnd.openxmlformats-officedocument.theme+xml"/>
  <Override PartName="/ppt/theme/theme18.xml" ContentType="application/vnd.openxmlformats-officedocument.theme+xml"/>
  <Override PartName="/ppt/theme/theme21.xml" ContentType="application/vnd.openxmlformats-officedocument.theme+xml"/>
  <Override PartName="/ppt/theme/theme3.xml" ContentType="application/vnd.openxmlformats-officedocument.theme+xml"/>
  <Override PartName="/ppt/theme/theme19.xml" ContentType="application/vnd.openxmlformats-officedocument.theme+xml"/>
  <Override PartName="/ppt/theme/theme22.xml" ContentType="application/vnd.openxmlformats-officedocument.theme+xml"/>
  <Override PartName="/ppt/theme/theme4.xml" ContentType="application/vnd.openxmlformats-officedocument.theme+xml"/>
  <Override PartName="/ppt/notesSlides/_rels/notesSlide22.xml.rels" ContentType="application/vnd.openxmlformats-package.relationships+xml"/>
  <Override PartName="/ppt/notesSlides/_rels/notesSlide18.xml.rels" ContentType="application/vnd.openxmlformats-package.relationships+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_rels/presentation.xml.rels" ContentType="application/vnd.openxmlformats-package.relationships+xml"/>
  <Override PartName="/ppt/slideLayouts/_rels/slideLayout23.xml.rels" ContentType="application/vnd.openxmlformats-package.relationships+xml"/>
  <Override PartName="/ppt/slideLayouts/_rels/slideLayout127.xml.rels" ContentType="application/vnd.openxmlformats-package.relationships+xml"/>
  <Override PartName="/ppt/slideLayouts/_rels/slideLayout171.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172.xml.rels" ContentType="application/vnd.openxmlformats-package.relationships+xml"/>
  <Override PartName="/ppt/slideLayouts/_rels/slideLayout92.xml.rels" ContentType="application/vnd.openxmlformats-package.relationships+xml"/>
  <Override PartName="/ppt/slideLayouts/_rels/slideLayout48.xml.rels" ContentType="application/vnd.openxmlformats-package.relationships+xml"/>
  <Override PartName="/ppt/slideLayouts/_rels/slideLayout196.xml.rels" ContentType="application/vnd.openxmlformats-package.relationships+xml"/>
  <Override PartName="/ppt/slideLayouts/_rels/slideLayout204.xml.rels" ContentType="application/vnd.openxmlformats-package.relationships+xml"/>
  <Override PartName="/ppt/slideLayouts/_rels/slideLayout115.xml.rels" ContentType="application/vnd.openxmlformats-package.relationships+xml"/>
  <Override PartName="/ppt/slideLayouts/_rels/slideLayout11.xml.rels" ContentType="application/vnd.openxmlformats-package.relationships+xml"/>
  <Override PartName="/ppt/slideLayouts/_rels/slideLayout183.xml.rels" ContentType="application/vnd.openxmlformats-package.relationships+xml"/>
  <Override PartName="/ppt/slideLayouts/_rels/slideLayout35.xml.rels" ContentType="application/vnd.openxmlformats-package.relationships+xml"/>
  <Override PartName="/ppt/slideLayouts/_rels/slideLayout139.xml.rels" ContentType="application/vnd.openxmlformats-package.relationships+xml"/>
  <Override PartName="/ppt/slideLayouts/_rels/slideLayout59.xml.rels" ContentType="application/vnd.openxmlformats-package.relationships+xml"/>
  <Override PartName="/ppt/slideLayouts/_rels/slideLayout215.xml.rels" ContentType="application/vnd.openxmlformats-package.relationships+xml"/>
  <Override PartName="/ppt/slideLayouts/_rels/slideLayout10.xml.rels" ContentType="application/vnd.openxmlformats-package.relationships+xml"/>
  <Override PartName="/ppt/slideLayouts/_rels/slideLayout114.xml.rels" ContentType="application/vnd.openxmlformats-package.relationships+xml"/>
  <Override PartName="/ppt/slideLayouts/_rels/slideLayout248.xml.rels" ContentType="application/vnd.openxmlformats-package.relationships+xml"/>
  <Override PartName="/ppt/slideLayouts/_rels/slideLayout41.xml.rels" ContentType="application/vnd.openxmlformats-package.relationships+xml"/>
  <Override PartName="/ppt/slideLayouts/_rels/slideLayout145.xml.rels" ContentType="application/vnd.openxmlformats-package.relationships+xml"/>
  <Override PartName="/ppt/slideLayouts/_rels/slideLayout116.xml.rels" ContentType="application/vnd.openxmlformats-package.relationships+xml"/>
  <Override PartName="/ppt/slideLayouts/_rels/slideLayout160.xml.rels" ContentType="application/vnd.openxmlformats-package.relationships+xml"/>
  <Override PartName="/ppt/slideLayouts/_rels/slideLayout12.xml.rels" ContentType="application/vnd.openxmlformats-package.relationships+xml"/>
  <Override PartName="/ppt/slideLayouts/_rels/slideLayout184.xml.rels" ContentType="application/vnd.openxmlformats-package.relationships+xml"/>
  <Override PartName="/ppt/slideLayouts/_rels/slideLayout36.xml.rels" ContentType="application/vnd.openxmlformats-package.relationships+xml"/>
  <Override PartName="/ppt/slideLayouts/_rels/slideLayout80.xml.rels" ContentType="application/vnd.openxmlformats-package.relationships+xml"/>
  <Override PartName="/ppt/slideLayouts/_rels/slideLayout185.xml.rels" ContentType="application/vnd.openxmlformats-package.relationships+xml"/>
  <Override PartName="/ppt/slideLayouts/_rels/slideLayout37.xml.rels" ContentType="application/vnd.openxmlformats-package.relationships+xml"/>
  <Override PartName="/ppt/slideLayouts/_rels/slideLayout81.xml.rels" ContentType="application/vnd.openxmlformats-package.relationships+xml"/>
  <Override PartName="/ppt/slideLayouts/_rels/slideLayout49.xml.rels" ContentType="application/vnd.openxmlformats-package.relationships+xml"/>
  <Override PartName="/ppt/slideLayouts/_rels/slideLayout197.xml.rels" ContentType="application/vnd.openxmlformats-package.relationships+xml"/>
  <Override PartName="/ppt/slideLayouts/_rels/slideLayout205.xml.rels" ContentType="application/vnd.openxmlformats-package.relationships+xml"/>
  <Override PartName="/ppt/slideLayouts/_rels/slideLayout93.xml.rels" ContentType="application/vnd.openxmlformats-package.relationships+xml"/>
  <Override PartName="/ppt/slideLayouts/_rels/slideLayout186.xml.rels" ContentType="application/vnd.openxmlformats-package.relationships+xml"/>
  <Override PartName="/ppt/slideLayouts/_rels/slideLayout38.xml.rels" ContentType="application/vnd.openxmlformats-package.relationships+xml"/>
  <Override PartName="/ppt/slideLayouts/_rels/slideLayout82.xml.rels" ContentType="application/vnd.openxmlformats-package.relationships+xml"/>
  <Override PartName="/ppt/slideLayouts/_rels/slideLayout30.xml.rels" ContentType="application/vnd.openxmlformats-package.relationships+xml"/>
  <Override PartName="/ppt/slideLayouts/_rels/slideLayout134.xml.rels" ContentType="application/vnd.openxmlformats-package.relationships+xml"/>
  <Override PartName="/ppt/slideLayouts/_rels/slideLayout237.xml.rels" ContentType="application/vnd.openxmlformats-package.relationships+xml"/>
  <Override PartName="/ppt/slideLayouts/_rels/slideLayout31.xml.rels" ContentType="application/vnd.openxmlformats-package.relationships+xml"/>
  <Override PartName="/ppt/slideLayouts/_rels/slideLayout135.xml.rels" ContentType="application/vnd.openxmlformats-package.relationships+xml"/>
  <Override PartName="/ppt/slideLayouts/_rels/slideLayout238.xml.rels" ContentType="application/vnd.openxmlformats-package.relationships+xml"/>
  <Override PartName="/ppt/slideLayouts/_rels/slideLayout32.xml.rels" ContentType="application/vnd.openxmlformats-package.relationships+xml"/>
  <Override PartName="/ppt/slideLayouts/_rels/slideLayout136.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247.xml.rels" ContentType="application/vnd.openxmlformats-package.relationships+xml"/>
  <Override PartName="/ppt/slideLayouts/_rels/slideLayout144.xml.rels" ContentType="application/vnd.openxmlformats-package.relationships+xml"/>
  <Override PartName="/ppt/slideLayouts/_rels/slideLayout42.xml.rels" ContentType="application/vnd.openxmlformats-package.relationships+xml"/>
  <Override PartName="/ppt/slideLayouts/_rels/slideLayout249.xml.rels" ContentType="application/vnd.openxmlformats-package.relationships+xml"/>
  <Override PartName="/ppt/slideLayouts/_rels/slideLayout146.xml.rels" ContentType="application/vnd.openxmlformats-package.relationships+xml"/>
  <Override PartName="/ppt/slideLayouts/_rels/slideLayout43.xml.rels" ContentType="application/vnd.openxmlformats-package.relationships+xml"/>
  <Override PartName="/ppt/slideLayouts/_rels/slideLayout147.xml.rels" ContentType="application/vnd.openxmlformats-package.relationships+xml"/>
  <Override PartName="/ppt/slideLayouts/_rels/slideLayout44.xml.rels" ContentType="application/vnd.openxmlformats-package.relationships+xml"/>
  <Override PartName="/ppt/slideLayouts/_rels/slideLayout148.xml.rels" ContentType="application/vnd.openxmlformats-package.relationships+xml"/>
  <Override PartName="/ppt/slideLayouts/_rels/slideLayout246.xml.rels" ContentType="application/vnd.openxmlformats-package.relationships+xml"/>
  <Override PartName="/ppt/slideLayouts/_rels/slideLayout45.xml.rels" ContentType="application/vnd.openxmlformats-package.relationships+xml"/>
  <Override PartName="/ppt/slideLayouts/_rels/slideLayout201.xml.rels" ContentType="application/vnd.openxmlformats-package.relationships+xml"/>
  <Override PartName="/ppt/slideLayouts/_rels/slideLayout149.xml.rels" ContentType="application/vnd.openxmlformats-package.relationships+xml"/>
  <Override PartName="/ppt/slideLayouts/_rels/slideLayout50.xml.rels" ContentType="application/vnd.openxmlformats-package.relationships+xml"/>
  <Override PartName="/ppt/slideLayouts/_rels/slideLayout154.xml.rels" ContentType="application/vnd.openxmlformats-package.relationships+xml"/>
  <Override PartName="/ppt/slideLayouts/_rels/slideLayout51.xml.rels" ContentType="application/vnd.openxmlformats-package.relationships+xml"/>
  <Override PartName="/ppt/slideLayouts/_rels/slideLayout155.xml.rels" ContentType="application/vnd.openxmlformats-package.relationships+xml"/>
  <Override PartName="/ppt/slideLayouts/_rels/slideLayout52.xml.rels" ContentType="application/vnd.openxmlformats-package.relationships+xml"/>
  <Override PartName="/ppt/slideLayouts/_rels/slideLayout156.xml.rels" ContentType="application/vnd.openxmlformats-package.relationships+xml"/>
  <Override PartName="/ppt/slideLayouts/_rels/slideLayout53.xml.rels" ContentType="application/vnd.openxmlformats-package.relationships+xml"/>
  <Override PartName="/ppt/slideLayouts/_rels/slideLayout157.xml.rels" ContentType="application/vnd.openxmlformats-package.relationships+xml"/>
  <Override PartName="/ppt/slideLayouts/_rels/slideLayout54.xml.rels" ContentType="application/vnd.openxmlformats-package.relationships+xml"/>
  <Override PartName="/ppt/slideLayouts/_rels/slideLayout158.xml.rels" ContentType="application/vnd.openxmlformats-package.relationships+xml"/>
  <Override PartName="/ppt/slideLayouts/_rels/slideLayout55.xml.rels" ContentType="application/vnd.openxmlformats-package.relationships+xml"/>
  <Override PartName="/ppt/slideLayouts/_rels/slideLayout159.xml.rels" ContentType="application/vnd.openxmlformats-package.relationships+xml"/>
  <Override PartName="/ppt/slideLayouts/_rels/slideLayout56.xml.rels" ContentType="application/vnd.openxmlformats-package.relationships+xml"/>
  <Override PartName="/ppt/slideLayouts/_rels/slideLayout129.xml.rels" ContentType="application/vnd.openxmlformats-package.relationships+xml"/>
  <Override PartName="/ppt/slideLayouts/_rels/slideLayout25.xml.rels" ContentType="application/vnd.openxmlformats-package.relationships+xml"/>
  <Override PartName="/ppt/slideLayouts/_rels/slideLayout173.xml.rels" ContentType="application/vnd.openxmlformats-package.relationships+xml"/>
  <Override PartName="/ppt/slideLayouts/_rels/slideLayout33.xml.rels" ContentType="application/vnd.openxmlformats-package.relationships+xml"/>
  <Override PartName="/ppt/slideLayouts/_rels/slideLayout137.xml.rels" ContentType="application/vnd.openxmlformats-package.relationships+xml"/>
  <Override PartName="/ppt/slideLayouts/_rels/slideLayout181.xml.rels" ContentType="application/vnd.openxmlformats-package.relationships+xml"/>
  <Override PartName="/ppt/slideLayouts/_rels/slideLayout131.xml.rels" ContentType="application/vnd.openxmlformats-package.relationships+xml"/>
  <Override PartName="/ppt/slideLayouts/_rels/slideLayout234.xml.rels" ContentType="application/vnd.openxmlformats-package.relationships+xml"/>
  <Override PartName="/ppt/slideLayouts/_rels/slideLayout132.xml.rels" ContentType="application/vnd.openxmlformats-package.relationships+xml"/>
  <Override PartName="/ppt/slideLayouts/_rels/slideLayout235.xml.rels" ContentType="application/vnd.openxmlformats-package.relationships+xml"/>
  <Override PartName="/ppt/slideLayouts/_rels/slideLayout133.xml.rels" ContentType="application/vnd.openxmlformats-package.relationships+xml"/>
  <Override PartName="/ppt/slideLayouts/_rels/slideLayout236.xml.rels" ContentType="application/vnd.openxmlformats-package.relationships+xml"/>
  <Override PartName="/ppt/slideLayouts/_rels/slideLayout250.xml.rels" ContentType="application/vnd.openxmlformats-package.relationships+xml"/>
  <Override PartName="/ppt/slideLayouts/_rels/slideLayout103.xml.rels" ContentType="application/vnd.openxmlformats-package.relationships+xml"/>
  <Override PartName="/ppt/slideLayouts/_rels/slideLayout138.xml.rels" ContentType="application/vnd.openxmlformats-package.relationships+xml"/>
  <Override PartName="/ppt/slideLayouts/_rels/slideLayout34.xml.rels" ContentType="application/vnd.openxmlformats-package.relationships+xml"/>
  <Override PartName="/ppt/slideLayouts/_rels/slideLayout182.xml.rels" ContentType="application/vnd.openxmlformats-package.relationships+xml"/>
  <Override PartName="/ppt/slideLayouts/_rels/slideLayout169.xml.rels" ContentType="application/vnd.openxmlformats-package.relationships+xml"/>
  <Override PartName="/ppt/slideLayouts/_rels/slideLayout65.xml.rels" ContentType="application/vnd.openxmlformats-package.relationships+xml"/>
  <Override PartName="/ppt/slideLayouts/_rels/slideLayout6.xml.rels" ContentType="application/vnd.openxmlformats-package.relationships+xml"/>
  <Override PartName="/ppt/slideLayouts/_rels/slideLayout190.xml.rels" ContentType="application/vnd.openxmlformats-package.relationships+xml"/>
  <Override PartName="/ppt/slideLayouts/_rels/slideLayout164.xml.rels" ContentType="application/vnd.openxmlformats-package.relationships+xml"/>
  <Override PartName="/ppt/slideLayouts/_rels/slideLayout60.xml.rels" ContentType="application/vnd.openxmlformats-package.relationships+xml"/>
  <Override PartName="/ppt/slideLayouts/_rels/slideLayout188.xml.rels" ContentType="application/vnd.openxmlformats-package.relationships+xml"/>
  <Override PartName="/ppt/slideLayouts/_rels/slideLayout84.xml.rels" ContentType="application/vnd.openxmlformats-package.relationships+xml"/>
  <Override PartName="/ppt/slideLayouts/_rels/slideLayout240.xml.rels" ContentType="application/vnd.openxmlformats-package.relationships+xml"/>
  <Override PartName="/ppt/slideLayouts/_rels/slideLayout217.xml.rels" ContentType="application/vnd.openxmlformats-package.relationships+xml"/>
  <Override PartName="/ppt/slideLayouts/_rels/slideLayout218.xml.rels" ContentType="application/vnd.openxmlformats-package.relationships+xml"/>
  <Override PartName="/ppt/slideLayouts/_rels/slideLayout199.xml.rels" ContentType="application/vnd.openxmlformats-package.relationships+xml"/>
  <Override PartName="/ppt/slideLayouts/_rels/slideLayout207.xml.rels" ContentType="application/vnd.openxmlformats-package.relationships+xml"/>
  <Override PartName="/ppt/slideLayouts/_rels/slideLayout251.xml.rels" ContentType="application/vnd.openxmlformats-package.relationships+xml"/>
  <Override PartName="/ppt/slideLayouts/_rels/slideLayout95.xml.rels" ContentType="application/vnd.openxmlformats-package.relationships+xml"/>
  <Override PartName="/ppt/slideLayouts/_rels/slideLayout206.xml.rels" ContentType="application/vnd.openxmlformats-package.relationships+xml"/>
  <Override PartName="/ppt/slideLayouts/_rels/slideLayout198.xml.rels" ContentType="application/vnd.openxmlformats-package.relationships+xml"/>
  <Override PartName="/ppt/slideLayouts/_rels/slideLayout94.xml.rels" ContentType="application/vnd.openxmlformats-package.relationships+xml"/>
  <Override PartName="/ppt/slideLayouts/_rels/slideLayout118.xml.rels" ContentType="application/vnd.openxmlformats-package.relationships+xml"/>
  <Override PartName="/ppt/slideLayouts/_rels/slideLayout162.xml.rels" ContentType="application/vnd.openxmlformats-package.relationships+xml"/>
  <Override PartName="/ppt/slideLayouts/_rels/slideLayout208.xml.rels" ContentType="application/vnd.openxmlformats-package.relationships+xml"/>
  <Override PartName="/ppt/slideLayouts/_rels/slideLayout252.xml.rels" ContentType="application/vnd.openxmlformats-package.relationships+xml"/>
  <Override PartName="/ppt/slideLayouts/_rels/slideLayout96.xml.rels" ContentType="application/vnd.openxmlformats-package.relationships+xml"/>
  <Override PartName="/ppt/slideLayouts/_rels/slideLayout178.xml.rels" ContentType="application/vnd.openxmlformats-package.relationships+xml"/>
  <Override PartName="/ppt/slideLayouts/_rels/slideLayout74.xml.rels" ContentType="application/vnd.openxmlformats-package.relationships+xml"/>
  <Override PartName="/ppt/slideLayouts/_rels/slideLayout230.xml.rels" ContentType="application/vnd.openxmlformats-package.relationships+xml"/>
  <Override PartName="/ppt/slideLayouts/_rels/slideLayout130.xml.rels" ContentType="application/vnd.openxmlformats-package.relationships+xml"/>
  <Override PartName="/ppt/slideLayouts/_rels/slideLayout179.xml.rels" ContentType="application/vnd.openxmlformats-package.relationships+xml"/>
  <Override PartName="/ppt/slideLayouts/_rels/slideLayout75.xml.rels" ContentType="application/vnd.openxmlformats-package.relationships+xml"/>
  <Override PartName="/ppt/slideLayouts/_rels/slideLayout231.xml.rels" ContentType="application/vnd.openxmlformats-package.relationships+xml"/>
  <Override PartName="/ppt/slideLayouts/_rels/slideLayout216.xml.rels" ContentType="application/vnd.openxmlformats-package.relationships+xml"/>
  <Override PartName="/ppt/slideLayouts/_rels/slideLayout209.xml.rels" ContentType="application/vnd.openxmlformats-package.relationships+xml"/>
  <Override PartName="/ppt/slideLayouts/_rels/slideLayout97.xml.rels" ContentType="application/vnd.openxmlformats-package.relationships+xml"/>
  <Override PartName="/ppt/slideLayouts/_rels/slideLayout106.xml.rels" ContentType="application/vnd.openxmlformats-package.relationships+xml"/>
  <Override PartName="/ppt/slideLayouts/_rels/slideLayout211.xml.rels" ContentType="application/vnd.openxmlformats-package.relationships+xml"/>
  <Override PartName="/ppt/slideLayouts/_rels/slideLayout66.xml.rels" ContentType="application/vnd.openxmlformats-package.relationships+xml"/>
  <Override PartName="/ppt/slideLayouts/_rels/slideLayout212.xml.rels" ContentType="application/vnd.openxmlformats-package.relationships+xml"/>
  <Override PartName="/ppt/slideLayouts/_rels/slideLayout100.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101.xml.rels" ContentType="application/vnd.openxmlformats-package.relationships+xml"/>
  <Override PartName="/ppt/slideLayouts/_rels/slideLayout72.xml.rels" ContentType="application/vnd.openxmlformats-package.relationships+xml"/>
  <Override PartName="/ppt/slideLayouts/_rels/slideLayout176.xml.rels" ContentType="application/vnd.openxmlformats-package.relationships+xml"/>
  <Override PartName="/ppt/slideLayouts/_rels/slideLayout123.xml.rels" ContentType="application/vnd.openxmlformats-package.relationships+xml"/>
  <Override PartName="/ppt/slideLayouts/_rels/slideLayout73.xml.rels" ContentType="application/vnd.openxmlformats-package.relationships+xml"/>
  <Override PartName="/ppt/slideLayouts/_rels/slideLayout177.xml.rels" ContentType="application/vnd.openxmlformats-package.relationships+xml"/>
  <Override PartName="/ppt/slideLayouts/_rels/slideLayout67.xml.rels" ContentType="application/vnd.openxmlformats-package.relationships+xml"/>
  <Override PartName="/ppt/slideLayouts/_rels/slideLayout175.xml.rels" ContentType="application/vnd.openxmlformats-package.relationships+xml"/>
  <Override PartName="/ppt/slideLayouts/_rels/slideLayout71.xml.rels" ContentType="application/vnd.openxmlformats-package.relationships+xml"/>
  <Override PartName="/ppt/slideLayouts/_rels/slideLayout76.xml.rels" ContentType="application/vnd.openxmlformats-package.relationships+xml"/>
  <Override PartName="/ppt/slideLayouts/_rels/slideLayout232.xml.rels" ContentType="application/vnd.openxmlformats-package.relationships+xml"/>
  <Override PartName="/ppt/slideLayouts/_rels/slideLayout142.xml.rels" ContentType="application/vnd.openxmlformats-package.relationships+xml"/>
  <Override PartName="/ppt/slideLayouts/_rels/slideLayout228.xml.rels" ContentType="application/vnd.openxmlformats-package.relationships+xml"/>
  <Override PartName="/ppt/slideLayouts/_rels/slideLayout219.xml.rels" ContentType="application/vnd.openxmlformats-package.relationships+xml"/>
  <Override PartName="/ppt/slideLayouts/_rels/slideLayout17.xml.rels" ContentType="application/vnd.openxmlformats-package.relationships+xml"/>
  <Override PartName="/ppt/slideLayouts/_rels/slideLayout121.xml.rels" ContentType="application/vnd.openxmlformats-package.relationships+xml"/>
  <Override PartName="/ppt/slideLayouts/_rels/slideLayout224.xml.rels" ContentType="application/vnd.openxmlformats-package.relationships+xml"/>
  <Override PartName="/ppt/slideLayouts/_rels/slideLayout112.xml.rels" ContentType="application/vnd.openxmlformats-package.relationships+xml"/>
  <Override PartName="/ppt/slideLayouts/_rels/slideLayout18.xml.rels" ContentType="application/vnd.openxmlformats-package.relationships+xml"/>
  <Override PartName="/ppt/slideLayouts/_rels/slideLayout77.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86.xml.rels" ContentType="application/vnd.openxmlformats-package.relationships+xml"/>
  <Override PartName="/ppt/slideLayouts/_rels/slideLayout242.xml.rels" ContentType="application/vnd.openxmlformats-package.relationships+xml"/>
  <Override PartName="/ppt/slideLayouts/_rels/slideLayout2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102.xml.rels" ContentType="application/vnd.openxmlformats-package.relationships+xml"/>
  <Override PartName="/ppt/slideLayouts/_rels/slideLayout105.xml.rels" ContentType="application/vnd.openxmlformats-package.relationships+xml"/>
  <Override PartName="/ppt/slideLayouts/_rels/slideLayout210.xml.rels" ContentType="application/vnd.openxmlformats-package.relationships+xml"/>
  <Override PartName="/ppt/slideLayouts/_rels/slideLayout19.xml.rels" ContentType="application/vnd.openxmlformats-package.relationships+xml"/>
  <Override PartName="/ppt/slideLayouts/_rels/slideLayout213.xml.rels" ContentType="application/vnd.openxmlformats-package.relationships+xml"/>
  <Override PartName="/ppt/slideLayouts/_rels/slideLayout110.xml.rels" ContentType="application/vnd.openxmlformats-package.relationships+xml"/>
  <Override PartName="/ppt/slideLayouts/_rels/slideLayout163.xml.rels" ContentType="application/vnd.openxmlformats-package.relationships+xml"/>
  <Override PartName="/ppt/slideLayouts/_rels/slideLayout109.xml.rels" ContentType="application/vnd.openxmlformats-package.relationships+xml"/>
  <Override PartName="/ppt/slideLayouts/_rels/slideLayout113.xml.rels" ContentType="application/vnd.openxmlformats-package.relationships+xml"/>
  <Override PartName="/ppt/slideLayouts/_rels/slideLayout122.xml.rels" ContentType="application/vnd.openxmlformats-package.relationships+xml"/>
  <Override PartName="/ppt/slideLayouts/_rels/slideLayout225.xml.rels" ContentType="application/vnd.openxmlformats-package.relationships+xml"/>
  <Override PartName="/ppt/slideLayouts/_rels/slideLayout180.xml.rels" ContentType="application/vnd.openxmlformats-package.relationships+xml"/>
  <Override PartName="/ppt/slideLayouts/_rels/slideLayout5.xml.rels" ContentType="application/vnd.openxmlformats-package.relationships+xml"/>
  <Override PartName="/ppt/slideLayouts/_rels/slideLayout79.xml.rels" ContentType="application/vnd.openxmlformats-package.relationships+xml"/>
  <Override PartName="/ppt/slideLayouts/_rels/slideLayout187.xml.rels" ContentType="application/vnd.openxmlformats-package.relationships+xml"/>
  <Override PartName="/ppt/slideLayouts/_rels/slideLayout83.xml.rels" ContentType="application/vnd.openxmlformats-package.relationships+xml"/>
  <Override PartName="/ppt/slideLayouts/_rels/slideLayout104.xml.rels" ContentType="application/vnd.openxmlformats-package.relationships+xml"/>
  <Override PartName="/ppt/slideLayouts/_rels/slideLayout111.xml.rels" ContentType="application/vnd.openxmlformats-package.relationships+xml"/>
  <Override PartName="/ppt/slideLayouts/_rels/slideLayout223.xml.rels" ContentType="application/vnd.openxmlformats-package.relationships+xml"/>
  <Override PartName="/ppt/slideLayouts/_rels/slideLayout120.xml.rels" ContentType="application/vnd.openxmlformats-package.relationships+xml"/>
  <Override PartName="/ppt/slideLayouts/_rels/slideLayout233.xml.rels" ContentType="application/vnd.openxmlformats-package.relationships+xml"/>
  <Override PartName="/ppt/slideLayouts/_rels/slideLayout143.xml.rels" ContentType="application/vnd.openxmlformats-package.relationships+xml"/>
  <Override PartName="/ppt/slideLayouts/_rels/slideLayout229.xml.rels" ContentType="application/vnd.openxmlformats-package.relationships+xml"/>
  <Override PartName="/ppt/slideLayouts/_rels/slideLayout27.xml.rels" ContentType="application/vnd.openxmlformats-package.relationships+xml"/>
  <Override PartName="/ppt/slideLayouts/_rels/slideLayout107.xml.rels" ContentType="application/vnd.openxmlformats-package.relationships+xml"/>
  <Override PartName="/ppt/slideLayouts/_rels/slideLayout98.xml.rels" ContentType="application/vnd.openxmlformats-package.relationships+xml"/>
  <Override PartName="/ppt/slideLayouts/_rels/slideLayout28.xml.rels" ContentType="application/vnd.openxmlformats-package.relationships+xml"/>
  <Override PartName="/ppt/slideLayouts/_rels/slideLayout4.xml.rels" ContentType="application/vnd.openxmlformats-package.relationships+xml"/>
  <Override PartName="/ppt/slideLayouts/_rels/slideLayout78.xml.rels" ContentType="application/vnd.openxmlformats-package.relationships+xml"/>
  <Override PartName="/ppt/slideLayouts/_rels/slideLayout222.xml.rels" ContentType="application/vnd.openxmlformats-package.relationships+xml"/>
  <Override PartName="/ppt/slideLayouts/_rels/slideLayout88.xml.rels" ContentType="application/vnd.openxmlformats-package.relationships+xml"/>
  <Override PartName="/ppt/slideLayouts/_rels/slideLayout244.xml.rels" ContentType="application/vnd.openxmlformats-package.relationships+xml"/>
  <Override PartName="/ppt/slideLayouts/_rels/slideLayout221.xml.rels" ContentType="application/vnd.openxmlformats-package.relationships+xml"/>
  <Override PartName="/ppt/slideLayouts/_rels/slideLayout87.xml.rels" ContentType="application/vnd.openxmlformats-package.relationships+xml"/>
  <Override PartName="/ppt/slideLayouts/_rels/slideLayout243.xml.rels" ContentType="application/vnd.openxmlformats-package.relationships+xml"/>
  <Override PartName="/ppt/slideLayouts/_rels/slideLayout64.xml.rels" ContentType="application/vnd.openxmlformats-package.relationships+xml"/>
  <Override PartName="/ppt/slideLayouts/_rels/slideLayout70.xml.rels" ContentType="application/vnd.openxmlformats-package.relationships+xml"/>
  <Override PartName="/ppt/slideLayouts/_rels/slideLayout174.xml.rels" ContentType="application/vnd.openxmlformats-package.relationships+xml"/>
  <Override PartName="/ppt/slideLayouts/_rels/slideLayout26.xml.rels" ContentType="application/vnd.openxmlformats-package.relationships+xml"/>
  <Override PartName="/ppt/slideLayouts/_rels/slideLayout16.xml.rels" ContentType="application/vnd.openxmlformats-package.relationships+xml"/>
  <Override PartName="/ppt/slideLayouts/_rels/slideLayout124.xml.rels" ContentType="application/vnd.openxmlformats-package.relationships+xml"/>
  <Override PartName="/ppt/slideLayouts/_rels/slideLayout20.xml.rels" ContentType="application/vnd.openxmlformats-package.relationships+xml"/>
  <Override PartName="/ppt/slideLayouts/_rels/slideLayout15.xml.rels" ContentType="application/vnd.openxmlformats-package.relationships+xml"/>
  <Override PartName="/ppt/slideLayouts/_rels/slideLayout119.xml.rels" ContentType="application/vnd.openxmlformats-package.relationships+xml"/>
  <Override PartName="/ppt/slideLayouts/_rels/slideLayout14.xml.rels" ContentType="application/vnd.openxmlformats-package.relationships+xml"/>
  <Override PartName="/ppt/slideLayouts/_rels/slideLayout245.xml.rels" ContentType="application/vnd.openxmlformats-package.relationships+xml"/>
  <Override PartName="/ppt/slideLayouts/_rels/slideLayout89.xml.rels" ContentType="application/vnd.openxmlformats-package.relationships+xml"/>
  <Override PartName="/ppt/slideLayouts/_rels/slideLayout214.xml.rels" ContentType="application/vnd.openxmlformats-package.relationships+xml"/>
  <Override PartName="/ppt/slideLayouts/_rels/slideLayout58.xml.rels" ContentType="application/vnd.openxmlformats-package.relationships+xml"/>
  <Override PartName="/ppt/slideLayouts/_rels/slideLayout21.xml.rels" ContentType="application/vnd.openxmlformats-package.relationships+xml"/>
  <Override PartName="/ppt/slideLayouts/_rels/slideLayout125.xml.rels" ContentType="application/vnd.openxmlformats-package.relationships+xml"/>
  <Override PartName="/ppt/slideLayouts/_rels/slideLayout57.xml.rels" ContentType="application/vnd.openxmlformats-package.relationships+xml"/>
  <Override PartName="/ppt/slideLayouts/_rels/slideLayout22.xml.rels" ContentType="application/vnd.openxmlformats-package.relationships+xml"/>
  <Override PartName="/ppt/slideLayouts/_rels/slideLayout170.xml.rels" ContentType="application/vnd.openxmlformats-package.relationships+xml"/>
  <Override PartName="/ppt/slideLayouts/_rels/slideLayout126.xml.rels" ContentType="application/vnd.openxmlformats-package.relationships+xml"/>
  <Override PartName="/ppt/slideLayouts/_rels/slideLayout141.xml.rels" ContentType="application/vnd.openxmlformats-package.relationships+xml"/>
  <Override PartName="/ppt/slideLayouts/_rels/slideLayout227.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239.xml.rels" ContentType="application/vnd.openxmlformats-package.relationships+xml"/>
  <Override PartName="/ppt/slideLayouts/_rels/slideLayout61.xml.rels" ContentType="application/vnd.openxmlformats-package.relationships+xml"/>
  <Override PartName="/ppt/slideLayouts/_rels/slideLayout165.xml.rels" ContentType="application/vnd.openxmlformats-package.relationships+xml"/>
  <Override PartName="/ppt/slideLayouts/_rels/slideLayout191.xml.rels" ContentType="application/vnd.openxmlformats-package.relationships+xml"/>
  <Override PartName="/ppt/slideLayouts/_rels/slideLayout7.xml.rels" ContentType="application/vnd.openxmlformats-package.relationships+xml"/>
  <Override PartName="/ppt/slideLayouts/_rels/slideLayout90.xml.rels" ContentType="application/vnd.openxmlformats-package.relationships+xml"/>
  <Override PartName="/ppt/slideLayouts/_rels/slideLayout194.xml.rels" ContentType="application/vnd.openxmlformats-package.relationships+xml"/>
  <Override PartName="/ppt/slideLayouts/_rels/slideLayout202.xml.rels" ContentType="application/vnd.openxmlformats-package.relationships+xml"/>
  <Override PartName="/ppt/slideLayouts/_rels/slideLayout46.xml.rels" ContentType="application/vnd.openxmlformats-package.relationships+xml"/>
  <Override PartName="/ppt/slideLayouts/_rels/slideLayout140.xml.rels" ContentType="application/vnd.openxmlformats-package.relationships+xml"/>
  <Override PartName="/ppt/slideLayouts/_rels/slideLayout226.xml.rels" ContentType="application/vnd.openxmlformats-package.relationships+xml"/>
  <Override PartName="/ppt/slideLayouts/_rels/slideLayout189.xml.rels" ContentType="application/vnd.openxmlformats-package.relationships+xml"/>
  <Override PartName="/ppt/slideLayouts/_rels/slideLayout241.xml.rels" ContentType="application/vnd.openxmlformats-package.relationships+xml"/>
  <Override PartName="/ppt/slideLayouts/_rels/slideLayout85.xml.rels" ContentType="application/vnd.openxmlformats-package.relationships+xml"/>
  <Override PartName="/ppt/slideLayouts/_rels/slideLayout150.xml.rels" ContentType="application/vnd.openxmlformats-package.relationships+xml"/>
  <Override PartName="/ppt/slideLayouts/_rels/slideLayout91.xml.rels" ContentType="application/vnd.openxmlformats-package.relationships+xml"/>
  <Override PartName="/ppt/slideLayouts/_rels/slideLayout195.xml.rels" ContentType="application/vnd.openxmlformats-package.relationships+xml"/>
  <Override PartName="/ppt/slideLayouts/_rels/slideLayout203.xml.rels" ContentType="application/vnd.openxmlformats-package.relationships+xml"/>
  <Override PartName="/ppt/slideLayouts/_rels/slideLayout47.xml.rels" ContentType="application/vnd.openxmlformats-package.relationships+xml"/>
  <Override PartName="/ppt/slideLayouts/_rels/slideLayout166.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167.xml.rels" ContentType="application/vnd.openxmlformats-package.relationships+xml"/>
  <Override PartName="/ppt/slideLayouts/_rels/slideLayout9.xml.rels" ContentType="application/vnd.openxmlformats-package.relationships+xml"/>
  <Override PartName="/ppt/slideLayouts/_rels/slideLayout193.xml.rels" ContentType="application/vnd.openxmlformats-package.relationships+xml"/>
  <Override PartName="/ppt/slideLayouts/_rels/slideLayout220.xml.rels" ContentType="application/vnd.openxmlformats-package.relationships+xml"/>
  <Override PartName="/ppt/slideLayouts/_rels/slideLayout168.xml.rels" ContentType="application/vnd.openxmlformats-package.relationships+xml"/>
  <Override PartName="/ppt/slideLayouts/_rels/slideLayout161.xml.rels" ContentType="application/vnd.openxmlformats-package.relationships+xml"/>
  <Override PartName="/ppt/slideLayouts/_rels/slideLayout13.xml.rels" ContentType="application/vnd.openxmlformats-package.relationships+xml"/>
  <Override PartName="/ppt/slideLayouts/_rels/slideLayout117.xml.rels" ContentType="application/vnd.openxmlformats-package.relationships+xml"/>
  <Override PartName="/ppt/slideLayouts/_rels/slideLayout200.xml.rels" ContentType="application/vnd.openxmlformats-package.relationships+xml"/>
  <Override PartName="/ppt/slideLayouts/_rels/slideLayout8.xml.rels" ContentType="application/vnd.openxmlformats-package.relationships+xml"/>
  <Override PartName="/ppt/slideLayouts/_rels/slideLayout192.xml.rels" ContentType="application/vnd.openxmlformats-package.relationships+xml"/>
  <Override PartName="/ppt/slideLayouts/slideLayout124.xml" ContentType="application/vnd.openxmlformats-officedocument.presentationml.slideLayout+xml"/>
  <Override PartName="/ppt/slideLayouts/slideLayout192.xml" ContentType="application/vnd.openxmlformats-officedocument.presentationml.slideLayout+xml"/>
  <Override PartName="/ppt/slideLayouts/slideLayout123.xml" ContentType="application/vnd.openxmlformats-officedocument.presentationml.slideLayout+xml"/>
  <Override PartName="/ppt/slideLayouts/slideLayout191.xml" ContentType="application/vnd.openxmlformats-officedocument.presentationml.slideLayout+xml"/>
  <Override PartName="/ppt/slideLayouts/slideLayout122.xml" ContentType="application/vnd.openxmlformats-officedocument.presentationml.slideLayout+xml"/>
  <Override PartName="/ppt/slideLayouts/slideLayout190.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4.xml" ContentType="application/vnd.openxmlformats-officedocument.presentationml.slideLayout+xml"/>
  <Override PartName="/ppt/slideLayouts/slideLayout182.xml" ContentType="application/vnd.openxmlformats-officedocument.presentationml.slideLayout+xml"/>
  <Override PartName="/ppt/slideLayouts/slideLayout113.xml" ContentType="application/vnd.openxmlformats-officedocument.presentationml.slideLayout+xml"/>
  <Override PartName="/ppt/slideLayouts/slideLayout181.xml" ContentType="application/vnd.openxmlformats-officedocument.presentationml.slideLayout+xml"/>
  <Override PartName="/ppt/slideLayouts/slideLayout112.xml" ContentType="application/vnd.openxmlformats-officedocument.presentationml.slideLayout+xml"/>
  <Override PartName="/ppt/slideLayouts/slideLayout180.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77.xml" ContentType="application/vnd.openxmlformats-officedocument.presentationml.slideLayout+xml"/>
  <Override PartName="/ppt/slideLayouts/slideLayout108.xml" ContentType="application/vnd.openxmlformats-officedocument.presentationml.slideLayout+xml"/>
  <Override PartName="/ppt/slideLayouts/slideLayout176.xml" ContentType="application/vnd.openxmlformats-officedocument.presentationml.slideLayout+xml"/>
  <Override PartName="/ppt/slideLayouts/slideLayout107.xml" ContentType="application/vnd.openxmlformats-officedocument.presentationml.slideLayout+xml"/>
  <Override PartName="/ppt/slideLayouts/slideLayout175.xml" ContentType="application/vnd.openxmlformats-officedocument.presentationml.slideLayout+xml"/>
  <Override PartName="/ppt/slideLayouts/slideLayout106.xml" ContentType="application/vnd.openxmlformats-officedocument.presentationml.slideLayout+xml"/>
  <Override PartName="/ppt/slideLayouts/slideLayout174.xml" ContentType="application/vnd.openxmlformats-officedocument.presentationml.slideLayout+xml"/>
  <Override PartName="/ppt/slideLayouts/slideLayout105.xml" ContentType="application/vnd.openxmlformats-officedocument.presentationml.slideLayout+xml"/>
  <Override PartName="/ppt/slideLayouts/slideLayout173.xml" ContentType="application/vnd.openxmlformats-officedocument.presentationml.slideLayout+xml"/>
  <Override PartName="/ppt/slideLayouts/slideLayout104.xml" ContentType="application/vnd.openxmlformats-officedocument.presentationml.slideLayout+xml"/>
  <Override PartName="/ppt/slideLayouts/slideLayout172.xml" ContentType="application/vnd.openxmlformats-officedocument.presentationml.slideLayout+xml"/>
  <Override PartName="/ppt/slideLayouts/slideLayout103.xml" ContentType="application/vnd.openxmlformats-officedocument.presentationml.slideLayout+xml"/>
  <Override PartName="/ppt/slideLayouts/slideLayout171.xml" ContentType="application/vnd.openxmlformats-officedocument.presentationml.slideLayout+xml"/>
  <Override PartName="/ppt/slideLayouts/slideLayout102.xml" ContentType="application/vnd.openxmlformats-officedocument.presentationml.slideLayout+xml"/>
  <Override PartName="/ppt/slideLayouts/slideLayout170.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5.xml" ContentType="application/vnd.openxmlformats-officedocument.presentationml.slideLayout+xml"/>
  <Override PartName="/ppt/slideLayouts/slideLayout244.xml" ContentType="application/vnd.openxmlformats-officedocument.presentationml.slideLayout+xml"/>
  <Override PartName="/ppt/slideLayouts/slideLayout98.xml" ContentType="application/vnd.openxmlformats-officedocument.presentationml.slideLayout+xml"/>
  <Override PartName="/ppt/slideLayouts/slideLayout4.xml" ContentType="application/vnd.openxmlformats-officedocument.presentationml.slideLayout+xml"/>
  <Override PartName="/ppt/slideLayouts/slideLayout243.xml" ContentType="application/vnd.openxmlformats-officedocument.presentationml.slideLayout+xml"/>
  <Override PartName="/ppt/slideLayouts/slideLayout97.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242.xml" ContentType="application/vnd.openxmlformats-officedocument.presentationml.slideLayout+xml"/>
  <Override PartName="/ppt/slideLayouts/slideLayout96.xml" ContentType="application/vnd.openxmlformats-officedocument.presentationml.slideLayout+xml"/>
  <Override PartName="/ppt/slideLayouts/slideLayout28.xml" ContentType="application/vnd.openxmlformats-officedocument.presentationml.slideLayout+xml"/>
  <Override PartName="/ppt/slideLayouts/slideLayout2.xml" ContentType="application/vnd.openxmlformats-officedocument.presentationml.slideLayout+xml"/>
  <Override PartName="/ppt/slideLayouts/slideLayout241.xml" ContentType="application/vnd.openxmlformats-officedocument.presentationml.slideLayout+xml"/>
  <Override PartName="/ppt/slideLayouts/slideLayout95.xml" ContentType="application/vnd.openxmlformats-officedocument.presentationml.slideLayout+xml"/>
  <Override PartName="/ppt/slideLayouts/slideLayout1.xml" ContentType="application/vnd.openxmlformats-officedocument.presentationml.slideLayout+xml"/>
  <Override PartName="/ppt/slideLayouts/slideLayout27.xml" ContentType="application/vnd.openxmlformats-officedocument.presentationml.slideLayout+xml"/>
  <Override PartName="/ppt/slideLayouts/slideLayout240.xml" ContentType="application/vnd.openxmlformats-officedocument.presentationml.slideLayout+xml"/>
  <Override PartName="/ppt/slideLayouts/slideLayout89.xml" ContentType="application/vnd.openxmlformats-officedocument.presentationml.slideLayout+xml"/>
  <Override PartName="/ppt/slideLayouts/slideLayout234.xml" ContentType="application/vnd.openxmlformats-officedocument.presentationml.slideLayout+xml"/>
  <Override PartName="/ppt/slideLayouts/slideLayout88.xml" ContentType="application/vnd.openxmlformats-officedocument.presentationml.slideLayout+xml"/>
  <Override PartName="/ppt/slideLayouts/slideLayout233.xml" ContentType="application/vnd.openxmlformats-officedocument.presentationml.slideLayout+xml"/>
  <Override PartName="/ppt/slideLayouts/slideLayout87.xml" ContentType="application/vnd.openxmlformats-officedocument.presentationml.slideLayout+xml"/>
  <Override PartName="/ppt/slideLayouts/slideLayout19.xml" ContentType="application/vnd.openxmlformats-officedocument.presentationml.slideLayout+xml"/>
  <Override PartName="/ppt/slideLayouts/slideLayout232.xml" ContentType="application/vnd.openxmlformats-officedocument.presentationml.slideLayout+xml"/>
  <Override PartName="/ppt/slideLayouts/slideLayout86.xml" ContentType="application/vnd.openxmlformats-officedocument.presentationml.slideLayout+xml"/>
  <Override PartName="/ppt/slideLayouts/slideLayout18.xml" ContentType="application/vnd.openxmlformats-officedocument.presentationml.slideLayout+xml"/>
  <Override PartName="/ppt/slideLayouts/slideLayout231.xml" ContentType="application/vnd.openxmlformats-officedocument.presentationml.slideLayout+xml"/>
  <Override PartName="/ppt/slideLayouts/slideLayout85.xml" ContentType="application/vnd.openxmlformats-officedocument.presentationml.slideLayout+xml"/>
  <Override PartName="/ppt/slideLayouts/slideLayout17.xml" ContentType="application/vnd.openxmlformats-officedocument.presentationml.slideLayout+xml"/>
  <Override PartName="/ppt/slideLayouts/slideLayout230.xml" ContentType="application/vnd.openxmlformats-officedocument.presentationml.slideLayout+xml"/>
  <Override PartName="/ppt/slideLayouts/slideLayout79.xml" ContentType="application/vnd.openxmlformats-officedocument.presentationml.slideLayout+xml"/>
  <Override PartName="/ppt/slideLayouts/slideLayout224.xml" ContentType="application/vnd.openxmlformats-officedocument.presentationml.slideLayout+xml"/>
  <Override PartName="/ppt/slideLayouts/slideLayout78.xml" ContentType="application/vnd.openxmlformats-officedocument.presentationml.slideLayout+xml"/>
  <Override PartName="/ppt/slideLayouts/slideLayout223.xml" ContentType="application/vnd.openxmlformats-officedocument.presentationml.slideLayout+xml"/>
  <Override PartName="/ppt/slideLayouts/slideLayout77.xml" ContentType="application/vnd.openxmlformats-officedocument.presentationml.slideLayout+xml"/>
  <Override PartName="/ppt/slideLayouts/slideLayout222.xml" ContentType="application/vnd.openxmlformats-officedocument.presentationml.slideLayout+xml"/>
  <Override PartName="/ppt/slideLayouts/slideLayout76.xml" ContentType="application/vnd.openxmlformats-officedocument.presentationml.slideLayout+xml"/>
  <Override PartName="/ppt/slideLayouts/slideLayout221.xml" ContentType="application/vnd.openxmlformats-officedocument.presentationml.slideLayout+xml"/>
  <Override PartName="/ppt/slideLayouts/slideLayout75.xml" ContentType="application/vnd.openxmlformats-officedocument.presentationml.slideLayout+xml"/>
  <Override PartName="/ppt/slideLayouts/slideLayout220.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214.xml" ContentType="application/vnd.openxmlformats-officedocument.presentationml.slideLayout+xml"/>
  <Override PartName="/ppt/slideLayouts/slideLayout68.xml" ContentType="application/vnd.openxmlformats-officedocument.presentationml.slideLayout+xml"/>
  <Override PartName="/ppt/slideLayouts/slideLayout213.xml" ContentType="application/vnd.openxmlformats-officedocument.presentationml.slideLayout+xml"/>
  <Override PartName="/ppt/slideLayouts/slideLayout67.xml" ContentType="application/vnd.openxmlformats-officedocument.presentationml.slideLayout+xml"/>
  <Override PartName="/ppt/slideLayouts/slideLayout212.xml" ContentType="application/vnd.openxmlformats-officedocument.presentationml.slideLayout+xml"/>
  <Override PartName="/ppt/slideLayouts/slideLayout66.xml" ContentType="application/vnd.openxmlformats-officedocument.presentationml.slideLayout+xml"/>
  <Override PartName="/ppt/slideLayouts/slideLayout211.xml" ContentType="application/vnd.openxmlformats-officedocument.presentationml.slideLayout+xml"/>
  <Override PartName="/ppt/slideLayouts/slideLayout65.xml" ContentType="application/vnd.openxmlformats-officedocument.presentationml.slideLayout+xml"/>
  <Override PartName="/ppt/slideLayouts/slideLayout210.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94.xml" ContentType="application/vnd.openxmlformats-officedocument.presentationml.slideLayout+xml"/>
  <Override PartName="/ppt/slideLayouts/slideLayout26.xml" ContentType="application/vnd.openxmlformats-officedocument.presentationml.slideLayout+xml"/>
  <Override PartName="/ppt/slideLayouts/slideLayout93.xml" ContentType="application/vnd.openxmlformats-officedocument.presentationml.slideLayout+xml"/>
  <Override PartName="/ppt/slideLayouts/slideLayout25.xml" ContentType="application/vnd.openxmlformats-officedocument.presentationml.slideLayout+xml"/>
  <Override PartName="/ppt/slideLayouts/slideLayout81.xml" ContentType="application/vnd.openxmlformats-officedocument.presentationml.slideLayout+xml"/>
  <Override PartName="/ppt/slideLayouts/slideLayout13.xml" ContentType="application/vnd.openxmlformats-officedocument.presentationml.slideLayout+xml"/>
  <Override PartName="/ppt/slideLayouts/slideLayout16.xml" ContentType="application/vnd.openxmlformats-officedocument.presentationml.slideLayout+xml"/>
  <Override PartName="/ppt/slideLayouts/slideLayout84.xml" ContentType="application/vnd.openxmlformats-officedocument.presentationml.slideLayout+xml"/>
  <Override PartName="/ppt/slideLayouts/slideLayout80.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83.xml" ContentType="application/vnd.openxmlformats-officedocument.presentationml.slideLayout+xml"/>
  <Override PartName="/ppt/slideLayouts/slideLayout119.xml" ContentType="application/vnd.openxmlformats-officedocument.presentationml.slideLayout+xml"/>
  <Override PartName="/ppt/slideLayouts/slideLayout187.xml" ContentType="application/vnd.openxmlformats-officedocument.presentationml.slideLayout+xml"/>
  <Override PartName="/ppt/slideLayouts/slideLayout14.xml" ContentType="application/vnd.openxmlformats-officedocument.presentationml.slideLayout+xml"/>
  <Override PartName="/ppt/slideLayouts/slideLayout82.xml" ContentType="application/vnd.openxmlformats-officedocument.presentationml.slideLayout+xml"/>
  <Override PartName="/ppt/slideLayouts/slideLayout126.xml" ContentType="application/vnd.openxmlformats-officedocument.presentationml.slideLayout+xml"/>
  <Override PartName="/ppt/slideLayouts/slideLayout194.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203.xml" ContentType="application/vnd.openxmlformats-officedocument.presentationml.slideLayout+xml"/>
  <Override PartName="/ppt/slideLayouts/slideLayout125.xml" ContentType="application/vnd.openxmlformats-officedocument.presentationml.slideLayout+xml"/>
  <Override PartName="/ppt/slideLayouts/slideLayout193.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202.xml" ContentType="application/vnd.openxmlformats-officedocument.presentationml.slideLayout+xml"/>
  <Override PartName="/ppt/slideLayouts/slideLayout127.xml" ContentType="application/vnd.openxmlformats-officedocument.presentationml.slideLayout+xml"/>
  <Override PartName="/ppt/slideLayouts/slideLayout195.xml" ContentType="application/vnd.openxmlformats-officedocument.presentationml.slideLayout+xml"/>
  <Override PartName="/ppt/slideLayouts/slideLayout22.xml" ContentType="application/vnd.openxmlformats-officedocument.presentationml.slideLayout+xml"/>
  <Override PartName="/ppt/slideLayouts/slideLayout90.xml" ContentType="application/vnd.openxmlformats-officedocument.presentationml.slideLayout+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slideLayouts/slideLayout142.xml" ContentType="application/vnd.openxmlformats-officedocument.presentationml.slideLayout+xml"/>
  <Override PartName="/ppt/slideLayouts/slideLayout148.xml" ContentType="application/vnd.openxmlformats-officedocument.presentationml.slideLayout+xml"/>
  <Override PartName="/ppt/slideLayouts/slideLayout43.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249.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50.xml" ContentType="application/vnd.openxmlformats-officedocument.presentationml.slideLayout+xml"/>
  <Override PartName="/ppt/slideLayouts/slideLayout156.xml" ContentType="application/vnd.openxmlformats-officedocument.presentationml.slideLayout+xml"/>
  <Override PartName="/ppt/slideLayouts/slideLayout51.xml" ContentType="application/vnd.openxmlformats-officedocument.presentationml.slideLayout+xml"/>
  <Override PartName="/ppt/slideLayouts/slideLayout158.xml" ContentType="application/vnd.openxmlformats-officedocument.presentationml.slideLayout+xml"/>
  <Override PartName="/ppt/slideLayouts/slideLayout53.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5.xml" ContentType="application/vnd.openxmlformats-officedocument.presentationml.slideLayout+xml"/>
  <Override PartName="/ppt/slideLayouts/slideLayout218.xml" ContentType="application/vnd.openxmlformats-officedocument.presentationml.slideLayout+xml"/>
  <Override PartName="/ppt/slideLayouts/slideLayout166.xml" ContentType="application/vnd.openxmlformats-officedocument.presentationml.slideLayout+xml"/>
  <Override PartName="/ppt/slideLayouts/slideLayout219.xml" ContentType="application/vnd.openxmlformats-officedocument.presentationml.slideLayout+xml"/>
  <Override PartName="/ppt/slideLayouts/slideLayout228.xml" ContentType="application/vnd.openxmlformats-officedocument.presentationml.slideLayout+xml"/>
  <Override PartName="/ppt/slideLayouts/slideLayout130.xml" ContentType="application/vnd.openxmlformats-officedocument.presentationml.slideLayout+xml"/>
  <Override PartName="/ppt/slideLayouts/slideLayout229.xml" ContentType="application/vnd.openxmlformats-officedocument.presentationml.slideLayout+xml"/>
  <Override PartName="/ppt/slideLayouts/slideLayout131.xml" ContentType="application/vnd.openxmlformats-officedocument.presentationml.slideLayout+xml"/>
  <Override PartName="/ppt/slideLayouts/slideLayout143.xml" ContentType="application/vnd.openxmlformats-officedocument.presentationml.slideLayout+xml"/>
  <Override PartName="/ppt/slideLayouts/slideLayout235.xml" ContentType="application/vnd.openxmlformats-officedocument.presentationml.slideLayout+xml"/>
  <Override PartName="/ppt/slideLayouts/slideLayout144.xml" ContentType="application/vnd.openxmlformats-officedocument.presentationml.slideLayout+xml"/>
  <Override PartName="/ppt/slideLayouts/slideLayout236.xml" ContentType="application/vnd.openxmlformats-officedocument.presentationml.slideLayout+xml"/>
  <Override PartName="/ppt/slideLayouts/slideLayout226.xml" ContentType="application/vnd.openxmlformats-officedocument.presentationml.slideLayout+xml"/>
  <Override PartName="/ppt/slideLayouts/slideLayout146.xml" ContentType="application/vnd.openxmlformats-officedocument.presentationml.slideLayout+xml"/>
  <Override PartName="/ppt/slideLayouts/slideLayout41.xml" ContentType="application/vnd.openxmlformats-officedocument.presentationml.slideLayout+xml"/>
  <Override PartName="/ppt/slideLayouts/slideLayout227.xml" ContentType="application/vnd.openxmlformats-officedocument.presentationml.slideLayout+xml"/>
  <Override PartName="/ppt/slideLayouts/slideLayout147.xml" ContentType="application/vnd.openxmlformats-officedocument.presentationml.slideLayout+xml"/>
  <Override PartName="/ppt/slideLayouts/slideLayout42.xml" ContentType="application/vnd.openxmlformats-officedocument.presentationml.slideLayout+xml"/>
  <Override PartName="/ppt/slideLayouts/slideLayout225.xml" ContentType="application/vnd.openxmlformats-officedocument.presentationml.slideLayout+xml"/>
  <Override PartName="/ppt/slideLayouts/slideLayout179.xml" ContentType="application/vnd.openxmlformats-officedocument.presentationml.slideLayout+xml"/>
  <Override PartName="/ppt/slideLayouts/slideLayout145.xml" ContentType="application/vnd.openxmlformats-officedocument.presentationml.slideLayout+xml"/>
  <Override PartName="/ppt/slideLayouts/slideLayout40.xml" ContentType="application/vnd.openxmlformats-officedocument.presentationml.slideLayout+xml"/>
  <Override PartName="/ppt/slideLayouts/slideLayout237.xml" ContentType="application/vnd.openxmlformats-officedocument.presentationml.slideLayout+xml"/>
  <Override PartName="/ppt/slideLayouts/slideLayout157.xml" ContentType="application/vnd.openxmlformats-officedocument.presentationml.slideLayout+xml"/>
  <Override PartName="/ppt/slideLayouts/slideLayout52.xml" ContentType="application/vnd.openxmlformats-officedocument.presentationml.slideLayout+xml"/>
  <Override PartName="/ppt/slideLayouts/slideLayout164.xml" ContentType="application/vnd.openxmlformats-officedocument.presentationml.slideLayout+xml"/>
  <Override PartName="/ppt/slideLayouts/slideLayout217.xml" ContentType="application/vnd.openxmlformats-officedocument.presentationml.slideLayout+xml"/>
  <Override PartName="/ppt/slideLayouts/slideLayout163.xml" ContentType="application/vnd.openxmlformats-officedocument.presentationml.slideLayout+xml"/>
  <Override PartName="/ppt/slideLayouts/slideLayout216.xml" ContentType="application/vnd.openxmlformats-officedocument.presentationml.slideLayout+xml"/>
  <Override PartName="/ppt/slideLayouts/slideLayout169.xml" ContentType="application/vnd.openxmlformats-officedocument.presentationml.slideLayout+xml"/>
  <Override PartName="/ppt/slideLayouts/slideLayout209.xml" ContentType="application/vnd.openxmlformats-officedocument.presentationml.slideLayout+xml"/>
  <Override PartName="/ppt/slideLayouts/slideLayout208.xml" ContentType="application/vnd.openxmlformats-officedocument.presentationml.slideLayout+xml"/>
  <Override PartName="/ppt/slideLayouts/slideLayout162.xml" ContentType="application/vnd.openxmlformats-officedocument.presentationml.slideLayout+xml"/>
  <Override PartName="/ppt/slideLayouts/slideLayout215.xml" ContentType="application/vnd.openxmlformats-officedocument.presentationml.slideLayout+xml"/>
  <Override PartName="/ppt/slideLayouts/slideLayout199.xml" ContentType="application/vnd.openxmlformats-officedocument.presentationml.slideLayout+xml"/>
  <Override PartName="/ppt/slideLayouts/slideLayout36.xml" ContentType="application/vnd.openxmlformats-officedocument.presentationml.slideLayout+xml"/>
  <Override PartName="/ppt/slideLayouts/slideLayout159.xml" ContentType="application/vnd.openxmlformats-officedocument.presentationml.slideLayout+xml"/>
  <Override PartName="/ppt/slideLayouts/slideLayout54.xml" ContentType="application/vnd.openxmlformats-officedocument.presentationml.slideLayout+xml"/>
  <Override PartName="/ppt/slideLayouts/slideLayout200.xml" ContentType="application/vnd.openxmlformats-officedocument.presentationml.slideLayout+xml"/>
  <Override PartName="/ppt/slideLayouts/slideLayout198.xml" ContentType="application/vnd.openxmlformats-officedocument.presentationml.slideLayout+xml"/>
  <Override PartName="/ppt/slideLayouts/slideLayout35.xml" ContentType="application/vnd.openxmlformats-officedocument.presentationml.slideLayout+xml"/>
  <Override PartName="/ppt/slideLayouts/slideLayout206.xml" ContentType="application/vnd.openxmlformats-officedocument.presentationml.slideLayout+xml"/>
  <Override PartName="/ppt/slideLayouts/slideLayout49.xml" ContentType="application/vnd.openxmlformats-officedocument.presentationml.slideLayout+xml"/>
  <Override PartName="/ppt/slideLayouts/slideLayout189.xml" ContentType="application/vnd.openxmlformats-officedocument.presentationml.slideLayout+xml"/>
  <Override PartName="/ppt/slideLayouts/slideLayout205.xml" ContentType="application/vnd.openxmlformats-officedocument.presentationml.slideLayout+xml"/>
  <Override PartName="/ppt/slideLayouts/slideLayout48.xml" ContentType="application/vnd.openxmlformats-officedocument.presentationml.slideLayout+xml"/>
  <Override PartName="/ppt/slideLayouts/slideLayout207.xml" ContentType="application/vnd.openxmlformats-officedocument.presentationml.slideLayout+xml"/>
  <Override PartName="/ppt/slideLayouts/slideLayout139.xml" ContentType="application/vnd.openxmlformats-officedocument.presentationml.slideLayout+xml"/>
  <Override PartName="/ppt/slideLayouts/slideLayout34.xml" ContentType="application/vnd.openxmlformats-officedocument.presentationml.slideLayout+xml"/>
  <Override PartName="/ppt/slideLayouts/slideLayout178.xml" ContentType="application/vnd.openxmlformats-officedocument.presentationml.slideLayout+xml"/>
  <Override PartName="/ppt/slideLayouts/slideLayout149.xml" ContentType="application/vnd.openxmlformats-officedocument.presentationml.slideLayout+xml"/>
  <Override PartName="/ppt/slideLayouts/slideLayout44.xml" ContentType="application/vnd.openxmlformats-officedocument.presentationml.slideLayout+xml"/>
  <Override PartName="/ppt/slideLayouts/slideLayout188.xml" ContentType="application/vnd.openxmlformats-officedocument.presentationml.slideLayout+xml"/>
  <Override PartName="/ppt/slideLayouts/slideLayout138.xml" ContentType="application/vnd.openxmlformats-officedocument.presentationml.slideLayout+xml"/>
  <Override PartName="/ppt/slideLayouts/slideLayout33.xml" ContentType="application/vnd.openxmlformats-officedocument.presentationml.slideLayout+xml"/>
  <Override PartName="/ppt/slideLayouts/slideLayout137.xml" ContentType="application/vnd.openxmlformats-officedocument.presentationml.slideLayout+xml"/>
  <Override PartName="/ppt/slideLayouts/slideLayout32.xml" ContentType="application/vnd.openxmlformats-officedocument.presentationml.slideLayout+xml"/>
  <Override PartName="/ppt/slideLayouts/slideLayout136.xml" ContentType="application/vnd.openxmlformats-officedocument.presentationml.slideLayout+xml"/>
  <Override PartName="/ppt/slideLayouts/slideLayout31.xml" ContentType="application/vnd.openxmlformats-officedocument.presentationml.slideLayout+xml"/>
  <Override PartName="/ppt/slideLayouts/slideLayout135.xml" ContentType="application/vnd.openxmlformats-officedocument.presentationml.slideLayout+xml"/>
  <Override PartName="/ppt/slideLayouts/slideLayout30.xml" ContentType="application/vnd.openxmlformats-officedocument.presentationml.slideLayout+xml"/>
  <Override PartName="/ppt/slideLayouts/slideLayout134.xml" ContentType="application/vnd.openxmlformats-officedocument.presentationml.slideLayout+xml"/>
  <Override PartName="/ppt/slideLayouts/slideLayout133.xml" ContentType="application/vnd.openxmlformats-officedocument.presentationml.slideLayout+xml"/>
  <Override PartName="/ppt/slideLayouts/slideLayout132.xml" ContentType="application/vnd.openxmlformats-officedocument.presentationml.slideLayout+xml"/>
  <Override PartName="/ppt/slideLayouts/slideLayout197.xml" ContentType="application/vnd.openxmlformats-officedocument.presentationml.slideLayout+xml"/>
  <Override PartName="/ppt/slideLayouts/slideLayout129.xml" ContentType="application/vnd.openxmlformats-officedocument.presentationml.slideLayout+xml"/>
  <Override PartName="/ppt/slideLayouts/slideLayout196.xml" ContentType="application/vnd.openxmlformats-officedocument.presentationml.slideLayout+xml"/>
  <Override PartName="/ppt/slideLayouts/slideLayout128.xml" ContentType="application/vnd.openxmlformats-officedocument.presentationml.slideLayout+xml"/>
  <Override PartName="/ppt/slideLayouts/slideLayout91.xml" ContentType="application/vnd.openxmlformats-officedocument.presentationml.slideLayout+xml"/>
  <Override PartName="/ppt/slideLayouts/slideLayout23.xml" ContentType="application/vnd.openxmlformats-officedocument.presentationml.slideLayout+xml"/>
  <Override PartName="/ppt/slideLayouts/slideLayout201.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247.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246.xml" ContentType="application/vnd.openxmlformats-officedocument.presentationml.slideLayout+xml"/>
  <Override PartName="/ppt/slideLayouts/slideLayout6.xml" ContentType="application/vnd.openxmlformats-officedocument.presentationml.slideLayout+xml"/>
  <Override PartName="/ppt/slideLayouts/slideLayout245.xml" ContentType="application/vnd.openxmlformats-officedocument.presentationml.slideLayout+xml"/>
  <Override PartName="/ppt/slideLayouts/slideLayout252.xml" ContentType="application/vnd.openxmlformats-officedocument.presentationml.slideLayout+xml"/>
  <Override PartName="/ppt/slideLayouts/slideLayout39.xml" ContentType="application/vnd.openxmlformats-officedocument.presentationml.slideLayout+xml"/>
  <Override PartName="/ppt/slideLayouts/slideLayout251.xml" ContentType="application/vnd.openxmlformats-officedocument.presentationml.slideLayout+xml"/>
  <Override PartName="/ppt/slideLayouts/slideLayout38.xml" ContentType="application/vnd.openxmlformats-officedocument.presentationml.slideLayout+xml"/>
  <Override PartName="/ppt/slideLayouts/slideLayout250.xml" ContentType="application/vnd.openxmlformats-officedocument.presentationml.slideLayout+xml"/>
  <Override PartName="/ppt/slideLayouts/slideLayout37.xml" ContentType="application/vnd.openxmlformats-officedocument.presentationml.slideLayout+xml"/>
  <Override PartName="/ppt/slideLayouts/slideLayout186.xml" ContentType="application/vnd.openxmlformats-officedocument.presentationml.slideLayout+xml"/>
  <Override PartName="/ppt/slideLayouts/slideLayout118.xml" ContentType="application/vnd.openxmlformats-officedocument.presentationml.slideLayout+xml"/>
  <Override PartName="/ppt/slideLayouts/slideLayout185.xml" ContentType="application/vnd.openxmlformats-officedocument.presentationml.slideLayout+xml"/>
  <Override PartName="/ppt/slideLayouts/slideLayout117.xml" ContentType="application/vnd.openxmlformats-officedocument.presentationml.slideLayout+xml"/>
  <Override PartName="/ppt/slideLayouts/slideLayout11.xml" ContentType="application/vnd.openxmlformats-officedocument.presentationml.slideLayout+xml"/>
  <Override PartName="/ppt/slideLayouts/slideLayout116.xml" ContentType="application/vnd.openxmlformats-officedocument.presentationml.slideLayout+xml"/>
  <Override PartName="/ppt/slideLayouts/slideLayout184.xml" ContentType="application/vnd.openxmlformats-officedocument.presentationml.slideLayout+xml"/>
  <Override PartName="/ppt/slideLayouts/slideLayout47.xml" ContentType="application/vnd.openxmlformats-officedocument.presentationml.slideLayout+xml"/>
  <Override PartName="/ppt/slideLayouts/slideLayout248.xml" ContentType="application/vnd.openxmlformats-officedocument.presentationml.slideLayout+xml"/>
  <Override PartName="/ppt/slideLayouts/slideLayout9.xml" ContentType="application/vnd.openxmlformats-officedocument.presentationml.slideLayout+xml"/>
  <Override PartName="/ppt/slideLayouts/slideLayout59.xml" ContentType="application/vnd.openxmlformats-officedocument.presentationml.slideLayout+xml"/>
  <Override PartName="/ppt/slideLayouts/slideLayout204.xml" ContentType="application/vnd.openxmlformats-officedocument.presentationml.slideLayout+xml"/>
  <Override PartName="/ppt/slideLayouts/slideLayout10.xml" ContentType="application/vnd.openxmlformats-officedocument.presentationml.slideLayout+xml"/>
  <Override PartName="/ppt/slideLayouts/slideLayout115.xml" ContentType="application/vnd.openxmlformats-officedocument.presentationml.slideLayout+xml"/>
  <Override PartName="/ppt/slideLayouts/slideLayout183.xml" ContentType="application/vnd.openxmlformats-officedocument.presentationml.slideLayout+xml"/>
  <Override PartName="/ppt/slideLayouts/slideLayout24.xml" ContentType="application/vnd.openxmlformats-officedocument.presentationml.slideLayout+xml"/>
  <Override PartName="/ppt/slideLayouts/slideLayout92.xml" ContentType="application/vnd.openxmlformats-officedocument.presentationml.slideLayout+xml"/>
  <Override PartName="/ppt/media/image26.jpeg" ContentType="image/jpeg"/>
  <Override PartName="/ppt/media/image42.png" ContentType="image/png"/>
  <Override PartName="/ppt/media/image23.jpeg" ContentType="image/jpeg"/>
  <Override PartName="/ppt/media/image21.png" ContentType="image/png"/>
  <Override PartName="/ppt/media/image19.jpeg" ContentType="image/jpeg"/>
  <Override PartName="/ppt/media/image20.png" ContentType="image/png"/>
  <Override PartName="/ppt/media/image18.png" ContentType="image/png"/>
  <Override PartName="/ppt/media/image17.png" ContentType="image/png"/>
  <Override PartName="/ppt/media/image32.jpeg" ContentType="image/jpeg"/>
  <Override PartName="/ppt/media/image16.jpeg" ContentType="image/jpeg"/>
  <Override PartName="/ppt/media/image15.png" ContentType="image/png"/>
  <Override PartName="/ppt/media/image24.png" ContentType="image/png"/>
  <Override PartName="/ppt/media/image11.jpeg" ContentType="image/jpeg"/>
  <Override PartName="/ppt/media/image1.png" ContentType="image/png"/>
  <Override PartName="/ppt/media/image25.jpeg" ContentType="image/jpeg"/>
  <Override PartName="/ppt/media/image2.png" ContentType="image/png"/>
  <Override PartName="/ppt/media/image3.wmf" ContentType="image/x-wmf"/>
  <Override PartName="/ppt/media/image13.png" ContentType="image/png"/>
  <Override PartName="/ppt/media/image37.jpeg" ContentType="image/jpeg"/>
  <Override PartName="/ppt/media/image30.png" ContentType="image/png"/>
  <Override PartName="/ppt/media/image5.png" ContentType="image/png"/>
  <Override PartName="/ppt/media/image28.png" ContentType="image/png"/>
  <Override PartName="/ppt/media/image39.wmf" ContentType="image/x-wmf"/>
  <Override PartName="/ppt/media/image40.png" ContentType="image/png"/>
  <Override PartName="/ppt/media/image9.jpeg" ContentType="image/jpeg"/>
  <Override PartName="/ppt/media/image43.wmf" ContentType="image/x-wmf"/>
  <Override PartName="/ppt/media/image44.png" ContentType="image/png"/>
  <Override PartName="/ppt/media/image45.jpeg" ContentType="image/jpeg"/>
  <Override PartName="/ppt/media/image33.png" ContentType="image/png"/>
  <Override PartName="/ppt/media/image38.png" ContentType="image/png"/>
  <Override PartName="/ppt/media/image8.png" ContentType="image/png"/>
  <Override PartName="/ppt/media/image41.jpeg" ContentType="image/jpeg"/>
  <Override PartName="/ppt/media/image14.jpeg" ContentType="image/jpeg"/>
  <Override PartName="/ppt/media/image46.jpeg" ContentType="image/jpeg"/>
  <Override PartName="/ppt/media/image47.jpeg" ContentType="image/jpeg"/>
  <Override PartName="/ppt/media/image31.jpeg" ContentType="image/jpeg"/>
  <Override PartName="/ppt/media/image48.jpeg" ContentType="image/jpeg"/>
  <Override PartName="/ppt/media/image7.png" ContentType="image/png"/>
  <Override PartName="/ppt/media/image22.jpeg" ContentType="image/jpeg"/>
  <Override PartName="/ppt/media/image36.png" ContentType="image/png"/>
  <Override PartName="/ppt/media/image6.png" ContentType="image/png"/>
  <Override PartName="/ppt/media/image29.png" ContentType="image/png"/>
  <Override PartName="/ppt/media/image35.jpeg" ContentType="image/jpeg"/>
  <Override PartName="/ppt/media/image10.png" ContentType="image/png"/>
  <Override PartName="/ppt/media/image27.jpeg" ContentType="image/jpeg"/>
  <Override PartName="/ppt/media/image4.png" ContentType="image/png"/>
  <Override PartName="/ppt/media/image12.jpeg" ContentType="image/jpeg"/>
  <Override PartName="/ppt/media/image34.png" ContentType="image/pn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34.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37.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7.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 id="2147483856" r:id="rId18"/>
    <p:sldMasterId id="2147483869" r:id="rId19"/>
    <p:sldMasterId id="2147483882" r:id="rId20"/>
    <p:sldMasterId id="2147483895" r:id="rId21"/>
    <p:sldMasterId id="2147483908" r:id="rId22"/>
  </p:sldMasterIdLst>
  <p:notesMasterIdLst>
    <p:notesMasterId r:id="rId23"/>
  </p:notes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Lst>
  <p:sldSz cx="9144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notesMaster" Target="notesMasters/notesMaster1.xml"/><Relationship Id="rId24" Type="http://schemas.openxmlformats.org/officeDocument/2006/relationships/slide" Target="slides/slide1.xml"/><Relationship Id="rId25" Type="http://schemas.openxmlformats.org/officeDocument/2006/relationships/slide" Target="slides/slide2.xml"/><Relationship Id="rId26" Type="http://schemas.openxmlformats.org/officeDocument/2006/relationships/slide" Target="slides/slide3.xml"/><Relationship Id="rId27" Type="http://schemas.openxmlformats.org/officeDocument/2006/relationships/slide" Target="slides/slide4.xml"/><Relationship Id="rId28" Type="http://schemas.openxmlformats.org/officeDocument/2006/relationships/slide" Target="slides/slide5.xml"/><Relationship Id="rId29" Type="http://schemas.openxmlformats.org/officeDocument/2006/relationships/slide" Target="slides/slide6.xml"/><Relationship Id="rId30" Type="http://schemas.openxmlformats.org/officeDocument/2006/relationships/slide" Target="slides/slide7.xml"/><Relationship Id="rId31" Type="http://schemas.openxmlformats.org/officeDocument/2006/relationships/slide" Target="slides/slide8.xml"/><Relationship Id="rId32" Type="http://schemas.openxmlformats.org/officeDocument/2006/relationships/slide" Target="slides/slide9.xml"/><Relationship Id="rId33" Type="http://schemas.openxmlformats.org/officeDocument/2006/relationships/slide" Target="slides/slide10.xml"/><Relationship Id="rId34" Type="http://schemas.openxmlformats.org/officeDocument/2006/relationships/slide" Target="slides/slide11.xml"/><Relationship Id="rId35" Type="http://schemas.openxmlformats.org/officeDocument/2006/relationships/slide" Target="slides/slide12.xml"/><Relationship Id="rId36" Type="http://schemas.openxmlformats.org/officeDocument/2006/relationships/slide" Target="slides/slide13.xml"/><Relationship Id="rId37" Type="http://schemas.openxmlformats.org/officeDocument/2006/relationships/slide" Target="slides/slide14.xml"/><Relationship Id="rId38" Type="http://schemas.openxmlformats.org/officeDocument/2006/relationships/slide" Target="slides/slide15.xml"/><Relationship Id="rId39" Type="http://schemas.openxmlformats.org/officeDocument/2006/relationships/slide" Target="slides/slide16.xml"/><Relationship Id="rId40" Type="http://schemas.openxmlformats.org/officeDocument/2006/relationships/slide" Target="slides/slide17.xml"/><Relationship Id="rId41" Type="http://schemas.openxmlformats.org/officeDocument/2006/relationships/slide" Target="slides/slide18.xml"/><Relationship Id="rId42" Type="http://schemas.openxmlformats.org/officeDocument/2006/relationships/slide" Target="slides/slide19.xml"/><Relationship Id="rId43" Type="http://schemas.openxmlformats.org/officeDocument/2006/relationships/slide" Target="slides/slide20.xml"/><Relationship Id="rId44" Type="http://schemas.openxmlformats.org/officeDocument/2006/relationships/slide" Target="slides/slide21.xml"/><Relationship Id="rId45" Type="http://schemas.openxmlformats.org/officeDocument/2006/relationships/slide" Target="slides/slide22.xml"/><Relationship Id="rId46" Type="http://schemas.openxmlformats.org/officeDocument/2006/relationships/slide" Target="slides/slide23.xml"/><Relationship Id="rId47" Type="http://schemas.openxmlformats.org/officeDocument/2006/relationships/slide" Target="slides/slide24.xml"/><Relationship Id="rId48" Type="http://schemas.openxmlformats.org/officeDocument/2006/relationships/slide" Target="slides/slide25.xml"/><Relationship Id="rId49" Type="http://schemas.openxmlformats.org/officeDocument/2006/relationships/slide" Target="slides/slide26.xml"/><Relationship Id="rId50" Type="http://schemas.openxmlformats.org/officeDocument/2006/relationships/slide" Target="slides/slide27.xml"/><Relationship Id="rId51" Type="http://schemas.openxmlformats.org/officeDocument/2006/relationships/slide" Target="slides/slide28.xml"/><Relationship Id="rId52" Type="http://schemas.openxmlformats.org/officeDocument/2006/relationships/slide" Target="slides/slide29.xml"/><Relationship Id="rId53" Type="http://schemas.openxmlformats.org/officeDocument/2006/relationships/slide" Target="slides/slide30.xml"/><Relationship Id="rId54" Type="http://schemas.openxmlformats.org/officeDocument/2006/relationships/slide" Target="slides/slide31.xml"/><Relationship Id="rId55" Type="http://schemas.openxmlformats.org/officeDocument/2006/relationships/slide" Target="slides/slide32.xml"/><Relationship Id="rId56" Type="http://schemas.openxmlformats.org/officeDocument/2006/relationships/slide" Target="slides/slide33.xml"/><Relationship Id="rId57" Type="http://schemas.openxmlformats.org/officeDocument/2006/relationships/slide" Target="slides/slide34.xml"/><Relationship Id="rId58" Type="http://schemas.openxmlformats.org/officeDocument/2006/relationships/slide" Target="slides/slide35.xml"/><Relationship Id="rId59" Type="http://schemas.openxmlformats.org/officeDocument/2006/relationships/slide" Target="slides/slide36.xml"/><Relationship Id="rId60" Type="http://schemas.openxmlformats.org/officeDocument/2006/relationships/slide" Target="slides/slide37.xml"/><Relationship Id="rId61" Type="http://schemas.openxmlformats.org/officeDocument/2006/relationships/slide" Target="slides/slide38.xml"/><Relationship Id="rId62" Type="http://schemas.openxmlformats.org/officeDocument/2006/relationships/slide" Target="slides/slide39.xml"/><Relationship Id="rId63" Type="http://schemas.openxmlformats.org/officeDocument/2006/relationships/slide" Target="slides/slide40.xml"/><Relationship Id="rId64" Type="http://schemas.openxmlformats.org/officeDocument/2006/relationships/slide" Target="slides/slide41.xml"/><Relationship Id="rId6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1"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buNone/>
            </a:pPr>
            <a:r>
              <a:rPr b="0" lang="ru-RU" sz="4400" spc="-1" strike="noStrike">
                <a:latin typeface="Arial"/>
              </a:rPr>
              <a:t>Для перемещения страницы щёлкните мышью</a:t>
            </a:r>
            <a:endParaRPr b="0" lang="ru-RU" sz="4400" spc="-1" strike="noStrike">
              <a:latin typeface="Arial"/>
            </a:endParaRPr>
          </a:p>
        </p:txBody>
      </p:sp>
      <p:sp>
        <p:nvSpPr>
          <p:cNvPr id="86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ru-RU" sz="2000" spc="-1" strike="noStrike">
                <a:latin typeface="Arial"/>
              </a:rPr>
              <a:t>Для правки формата примечаний щёлкните мышью</a:t>
            </a:r>
            <a:endParaRPr b="0" lang="ru-RU" sz="2000" spc="-1" strike="noStrike">
              <a:latin typeface="Arial"/>
            </a:endParaRPr>
          </a:p>
        </p:txBody>
      </p:sp>
      <p:sp>
        <p:nvSpPr>
          <p:cNvPr id="863"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ru-RU" sz="1400" spc="-1" strike="noStrike">
                <a:latin typeface="Times New Roman"/>
              </a:rPr>
              <a:t>&lt;верхний колонтитул&gt;</a:t>
            </a:r>
            <a:endParaRPr b="0" lang="ru-RU" sz="1400" spc="-1" strike="noStrike">
              <a:latin typeface="Times New Roman"/>
            </a:endParaRPr>
          </a:p>
        </p:txBody>
      </p:sp>
      <p:sp>
        <p:nvSpPr>
          <p:cNvPr id="864" name="PlaceHolder 4"/>
          <p:cNvSpPr>
            <a:spLocks noGrp="1"/>
          </p:cNvSpPr>
          <p:nvPr>
            <p:ph type="dt" idx="64"/>
          </p:nvPr>
        </p:nvSpPr>
        <p:spPr>
          <a:xfrm>
            <a:off x="4278960" y="0"/>
            <a:ext cx="3280680" cy="534240"/>
          </a:xfrm>
          <a:prstGeom prst="rect">
            <a:avLst/>
          </a:prstGeom>
          <a:noFill/>
          <a:ln w="0">
            <a:noFill/>
          </a:ln>
        </p:spPr>
        <p:txBody>
          <a:bodyPr lIns="0" rIns="0" tIns="0" bIns="0" anchor="t">
            <a:noAutofit/>
          </a:bodyPr>
          <a:lstStyle>
            <a:lvl1pPr algn="r">
              <a:buNone/>
              <a:defRPr b="0" lang="ru-RU" sz="1400" spc="-1" strike="noStrike">
                <a:latin typeface="Times New Roman"/>
              </a:defRPr>
            </a:lvl1pPr>
          </a:lstStyle>
          <a:p>
            <a:pPr algn="r">
              <a:buNone/>
            </a:pPr>
            <a:r>
              <a:rPr b="0" lang="ru-RU" sz="1400" spc="-1" strike="noStrike">
                <a:latin typeface="Times New Roman"/>
              </a:rPr>
              <a:t>&lt;дата/время&gt;</a:t>
            </a:r>
            <a:endParaRPr b="0" lang="ru-RU" sz="1400" spc="-1" strike="noStrike">
              <a:latin typeface="Times New Roman"/>
            </a:endParaRPr>
          </a:p>
        </p:txBody>
      </p:sp>
      <p:sp>
        <p:nvSpPr>
          <p:cNvPr id="865" name="PlaceHolder 5"/>
          <p:cNvSpPr>
            <a:spLocks noGrp="1"/>
          </p:cNvSpPr>
          <p:nvPr>
            <p:ph type="ftr" idx="65"/>
          </p:nvPr>
        </p:nvSpPr>
        <p:spPr>
          <a:xfrm>
            <a:off x="0" y="10157400"/>
            <a:ext cx="3280680" cy="534240"/>
          </a:xfrm>
          <a:prstGeom prst="rect">
            <a:avLst/>
          </a:prstGeom>
          <a:noFill/>
          <a:ln w="0">
            <a:noFill/>
          </a:ln>
        </p:spPr>
        <p:txBody>
          <a:bodyPr lIns="0" rIns="0" tIns="0" bIns="0" anchor="b">
            <a:noAutofit/>
          </a:bodyPr>
          <a:lstStyle>
            <a:lvl1pPr>
              <a:defRPr b="0" lang="ru-RU" sz="1400" spc="-1" strike="noStrike">
                <a:latin typeface="Times New Roman"/>
              </a:defRPr>
            </a:lvl1pPr>
          </a:lstStyle>
          <a:p>
            <a:r>
              <a:rPr b="0" lang="ru-RU" sz="1400" spc="-1" strike="noStrike">
                <a:latin typeface="Times New Roman"/>
              </a:rPr>
              <a:t>&lt;нижний колонтитул&gt;</a:t>
            </a:r>
            <a:endParaRPr b="0" lang="ru-RU" sz="1400" spc="-1" strike="noStrike">
              <a:latin typeface="Times New Roman"/>
            </a:endParaRPr>
          </a:p>
        </p:txBody>
      </p:sp>
      <p:sp>
        <p:nvSpPr>
          <p:cNvPr id="866" name="PlaceHolder 6"/>
          <p:cNvSpPr>
            <a:spLocks noGrp="1"/>
          </p:cNvSpPr>
          <p:nvPr>
            <p:ph type="sldNum" idx="66"/>
          </p:nvPr>
        </p:nvSpPr>
        <p:spPr>
          <a:xfrm>
            <a:off x="4278960" y="10157400"/>
            <a:ext cx="3280680" cy="534240"/>
          </a:xfrm>
          <a:prstGeom prst="rect">
            <a:avLst/>
          </a:prstGeom>
          <a:noFill/>
          <a:ln w="0">
            <a:noFill/>
          </a:ln>
        </p:spPr>
        <p:txBody>
          <a:bodyPr lIns="0" rIns="0" tIns="0" bIns="0" anchor="b">
            <a:noAutofit/>
          </a:bodyPr>
          <a:lstStyle>
            <a:lvl1pPr algn="r">
              <a:buNone/>
              <a:defRPr b="0" lang="ru-RU" sz="1400" spc="-1" strike="noStrike">
                <a:latin typeface="Times New Roman"/>
              </a:defRPr>
            </a:lvl1pPr>
          </a:lstStyle>
          <a:p>
            <a:pPr algn="r">
              <a:buNone/>
            </a:pPr>
            <a:fld id="{811ED148-0165-456A-B209-2BBBE63977D6}" type="slidenum">
              <a:rPr b="0" lang="ru-RU" sz="1400" spc="-1" strike="noStrike">
                <a:latin typeface="Times New Roman"/>
              </a:rPr>
              <a:t>&lt;номер&gt;</a:t>
            </a:fld>
            <a:endParaRPr b="0" lang="ru-RU"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7" name="Rectangle 12"/>
          <p:cNvSpPr/>
          <p:nvPr/>
        </p:nvSpPr>
        <p:spPr>
          <a:xfrm>
            <a:off x="3884760" y="8685360"/>
            <a:ext cx="2964960" cy="4503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FD2E083-2F4E-4212-9F80-6BDB2DCD8185}" type="slidenum">
              <a:rPr b="0" lang="ru-RU" sz="1200" spc="-1" strike="noStrike">
                <a:solidFill>
                  <a:srgbClr val="000000"/>
                </a:solidFill>
                <a:latin typeface="Arial"/>
                <a:ea typeface="Segoe UI"/>
              </a:rPr>
              <a:t>&lt;номер&gt;</a:t>
            </a:fld>
            <a:endParaRPr b="0" lang="ru-RU" sz="1200" spc="-1" strike="noStrike">
              <a:latin typeface="Arial"/>
            </a:endParaRPr>
          </a:p>
        </p:txBody>
      </p:sp>
      <p:sp>
        <p:nvSpPr>
          <p:cNvPr id="1148" name="Text Box 3"/>
          <p:cNvSpPr/>
          <p:nvPr/>
        </p:nvSpPr>
        <p:spPr>
          <a:xfrm>
            <a:off x="3884760" y="8685360"/>
            <a:ext cx="2961720" cy="4471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fld id="{D14279B0-7E36-449B-8F8D-AE18080B98DF}" type="slidenum">
              <a:rPr b="0" lang="ru-RU" sz="1200" spc="-1" strike="noStrike">
                <a:solidFill>
                  <a:srgbClr val="000000"/>
                </a:solidFill>
                <a:latin typeface="Arial"/>
                <a:ea typeface="Segoe UI"/>
              </a:rPr>
              <a:t>&lt;номер&gt;</a:t>
            </a:fld>
            <a:endParaRPr b="0" lang="ru-RU" sz="1200" spc="-1" strike="noStrike">
              <a:latin typeface="Arial"/>
            </a:endParaRPr>
          </a:p>
        </p:txBody>
      </p:sp>
      <p:sp>
        <p:nvSpPr>
          <p:cNvPr id="1149" name="PlaceHolder 1"/>
          <p:cNvSpPr>
            <a:spLocks noGrp="1"/>
          </p:cNvSpPr>
          <p:nvPr>
            <p:ph type="sldImg"/>
          </p:nvPr>
        </p:nvSpPr>
        <p:spPr>
          <a:xfrm>
            <a:off x="1143000" y="685800"/>
            <a:ext cx="4565160" cy="3422160"/>
          </a:xfrm>
          <a:prstGeom prst="rect">
            <a:avLst/>
          </a:prstGeom>
          <a:ln w="0">
            <a:noFill/>
          </a:ln>
        </p:spPr>
      </p:sp>
      <p:sp>
        <p:nvSpPr>
          <p:cNvPr id="1150" name="Text Box 7"/>
          <p:cNvSpPr/>
          <p:nvPr/>
        </p:nvSpPr>
        <p:spPr>
          <a:xfrm>
            <a:off x="685800" y="4343400"/>
            <a:ext cx="5479560" cy="41079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1" name="Rectangle 13"/>
          <p:cNvSpPr/>
          <p:nvPr/>
        </p:nvSpPr>
        <p:spPr>
          <a:xfrm>
            <a:off x="3884760" y="8685360"/>
            <a:ext cx="2964960" cy="4503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8297D01-FDA9-4C9A-AEBB-46585F403FF6}" type="slidenum">
              <a:rPr b="0" lang="ru-RU" sz="1200" spc="-1" strike="noStrike">
                <a:solidFill>
                  <a:srgbClr val="000000"/>
                </a:solidFill>
                <a:latin typeface="Arial"/>
                <a:ea typeface="Segoe UI"/>
              </a:rPr>
              <a:t>&lt;номер&gt;</a:t>
            </a:fld>
            <a:endParaRPr b="0" lang="ru-RU" sz="1200" spc="-1" strike="noStrike">
              <a:latin typeface="Arial"/>
            </a:endParaRPr>
          </a:p>
        </p:txBody>
      </p:sp>
      <p:sp>
        <p:nvSpPr>
          <p:cNvPr id="1152" name="PlaceHolder 1"/>
          <p:cNvSpPr>
            <a:spLocks noGrp="1"/>
          </p:cNvSpPr>
          <p:nvPr>
            <p:ph type="sldImg"/>
          </p:nvPr>
        </p:nvSpPr>
        <p:spPr>
          <a:xfrm>
            <a:off x="1144440" y="685800"/>
            <a:ext cx="4552560" cy="3412800"/>
          </a:xfrm>
          <a:prstGeom prst="rect">
            <a:avLst/>
          </a:prstGeom>
          <a:ln w="0">
            <a:noFill/>
          </a:ln>
        </p:spPr>
      </p:sp>
      <p:sp>
        <p:nvSpPr>
          <p:cNvPr id="1153" name="Text Box 28"/>
          <p:cNvSpPr/>
          <p:nvPr/>
        </p:nvSpPr>
        <p:spPr>
          <a:xfrm>
            <a:off x="685800" y="4343400"/>
            <a:ext cx="5470200" cy="40986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
        <p:nvSpPr>
          <p:cNvPr id="1154" name="Text Box 29"/>
          <p:cNvSpPr/>
          <p:nvPr/>
        </p:nvSpPr>
        <p:spPr>
          <a:xfrm>
            <a:off x="3884760" y="8685360"/>
            <a:ext cx="2955240" cy="440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fld id="{DE022EA2-544F-4CFF-8B05-B0D43D3CB838}" type="slidenum">
              <a:rPr b="0" lang="ru-RU" sz="1200" spc="-1" strike="noStrike">
                <a:solidFill>
                  <a:srgbClr val="000000"/>
                </a:solidFill>
                <a:latin typeface="Arial"/>
                <a:ea typeface="Segoe UI"/>
              </a:rPr>
              <a:t>&lt;номер&gt;</a:t>
            </a:fld>
            <a:endParaRPr b="0" lang="ru-RU"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7.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9.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0.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1.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2.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3.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4.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0.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1.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2.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3.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4.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5.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6.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9.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1.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2.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3.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4.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5.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6.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7.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8.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9.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4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2.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3.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4.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5.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6.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7.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8.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9.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50.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2.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CEE14197-8500-434A-8906-7CAE5DDA6B5F}" type="slidenum">
              <a:t>&lt;#&gt;</a:t>
            </a:fld>
          </a:p>
        </p:txBody>
      </p:sp>
      <p:sp>
        <p:nvSpPr>
          <p:cNvPr id="4" name="PlaceHolder 3"/>
          <p:cNvSpPr>
            <a:spLocks noGrp="1"/>
          </p:cNvSpPr>
          <p:nvPr>
            <p:ph type="dt" idx="3"/>
          </p:nvPr>
        </p:nvSpPr>
        <p:spPr/>
        <p:txBody>
          <a:bodyPr/>
          <a:p>
            <a:r>
              <a:rPr lang="ru-RU"/>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7"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8"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D9C4C3A4-140A-4902-A628-CC7FF586FE02}" type="slidenum">
              <a:t>&lt;#&gt;</a:t>
            </a:fld>
          </a:p>
        </p:txBody>
      </p:sp>
      <p:sp>
        <p:nvSpPr>
          <p:cNvPr id="7" name="PlaceHolder 6"/>
          <p:cNvSpPr>
            <a:spLocks noGrp="1"/>
          </p:cNvSpPr>
          <p:nvPr>
            <p:ph type="dt" idx="3"/>
          </p:nvPr>
        </p:nvSpPr>
        <p:spPr/>
        <p:txBody>
          <a:bodyPr/>
          <a:p>
            <a:r>
              <a:rPr lang="ru-RU"/>
              <a:t/>
            </a: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38"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33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25"/>
          </p:nvPr>
        </p:nvSpPr>
        <p:spPr/>
        <p:txBody>
          <a:bodyPr/>
          <a:p>
            <a:r>
              <a:t>Footer</a:t>
            </a:r>
          </a:p>
        </p:txBody>
      </p:sp>
      <p:sp>
        <p:nvSpPr>
          <p:cNvPr id="6" name="PlaceHolder 5"/>
          <p:cNvSpPr>
            <a:spLocks noGrp="1"/>
          </p:cNvSpPr>
          <p:nvPr>
            <p:ph type="sldNum" idx="26"/>
          </p:nvPr>
        </p:nvSpPr>
        <p:spPr/>
        <p:txBody>
          <a:bodyPr/>
          <a:p>
            <a:fld id="{CFEC9445-87E9-4E1A-9666-F72891762EF6}" type="slidenum">
              <a:t>&lt;#&gt;</a:t>
            </a:fld>
          </a:p>
        </p:txBody>
      </p:sp>
      <p:sp>
        <p:nvSpPr>
          <p:cNvPr id="7" name="PlaceHolder 6"/>
          <p:cNvSpPr>
            <a:spLocks noGrp="1"/>
          </p:cNvSpPr>
          <p:nvPr>
            <p:ph type="dt" idx="27"/>
          </p:nvPr>
        </p:nvSpPr>
        <p:spPr/>
        <p:txBody>
          <a:bodyPr/>
          <a:p>
            <a:r>
              <a:rPr lang="ru-RU"/>
              <a:t/>
            </a: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25"/>
          </p:nvPr>
        </p:nvSpPr>
        <p:spPr/>
        <p:txBody>
          <a:bodyPr/>
          <a:p>
            <a:r>
              <a:t>Footer</a:t>
            </a:r>
          </a:p>
        </p:txBody>
      </p:sp>
      <p:sp>
        <p:nvSpPr>
          <p:cNvPr id="4" name="PlaceHolder 3"/>
          <p:cNvSpPr>
            <a:spLocks noGrp="1"/>
          </p:cNvSpPr>
          <p:nvPr>
            <p:ph type="sldNum" idx="26"/>
          </p:nvPr>
        </p:nvSpPr>
        <p:spPr/>
        <p:txBody>
          <a:bodyPr/>
          <a:p>
            <a:fld id="{7CB48D96-95C4-4E92-BF25-93D8A829C532}" type="slidenum">
              <a:t>&lt;#&gt;</a:t>
            </a:fld>
          </a:p>
        </p:txBody>
      </p:sp>
      <p:sp>
        <p:nvSpPr>
          <p:cNvPr id="5" name="PlaceHolder 4"/>
          <p:cNvSpPr>
            <a:spLocks noGrp="1"/>
          </p:cNvSpPr>
          <p:nvPr>
            <p:ph type="dt" idx="27"/>
          </p:nvPr>
        </p:nvSpPr>
        <p:spPr/>
        <p:txBody>
          <a:bodyPr/>
          <a:p>
            <a:r>
              <a:rPr lang="ru-RU"/>
              <a:t/>
            </a: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1"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25"/>
          </p:nvPr>
        </p:nvSpPr>
        <p:spPr/>
        <p:txBody>
          <a:bodyPr/>
          <a:p>
            <a:r>
              <a:t>Footer</a:t>
            </a:r>
          </a:p>
        </p:txBody>
      </p:sp>
      <p:sp>
        <p:nvSpPr>
          <p:cNvPr id="4" name="PlaceHolder 3"/>
          <p:cNvSpPr>
            <a:spLocks noGrp="1"/>
          </p:cNvSpPr>
          <p:nvPr>
            <p:ph type="sldNum" idx="26"/>
          </p:nvPr>
        </p:nvSpPr>
        <p:spPr/>
        <p:txBody>
          <a:bodyPr/>
          <a:p>
            <a:fld id="{FEBBB9BF-5E12-4964-95E5-CBF377706526}" type="slidenum">
              <a:t>&lt;#&gt;</a:t>
            </a:fld>
          </a:p>
        </p:txBody>
      </p:sp>
      <p:sp>
        <p:nvSpPr>
          <p:cNvPr id="5" name="PlaceHolder 4"/>
          <p:cNvSpPr>
            <a:spLocks noGrp="1"/>
          </p:cNvSpPr>
          <p:nvPr>
            <p:ph type="dt" idx="27"/>
          </p:nvPr>
        </p:nvSpPr>
        <p:spPr/>
        <p:txBody>
          <a:bodyPr/>
          <a:p>
            <a:r>
              <a:rPr lang="ru-RU"/>
              <a:t/>
            </a: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4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4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34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25"/>
          </p:nvPr>
        </p:nvSpPr>
        <p:spPr/>
        <p:txBody>
          <a:bodyPr/>
          <a:p>
            <a:r>
              <a:t>Footer</a:t>
            </a:r>
          </a:p>
        </p:txBody>
      </p:sp>
      <p:sp>
        <p:nvSpPr>
          <p:cNvPr id="7" name="PlaceHolder 6"/>
          <p:cNvSpPr>
            <a:spLocks noGrp="1"/>
          </p:cNvSpPr>
          <p:nvPr>
            <p:ph type="sldNum" idx="26"/>
          </p:nvPr>
        </p:nvSpPr>
        <p:spPr/>
        <p:txBody>
          <a:bodyPr/>
          <a:p>
            <a:fld id="{C372C19B-552A-45A3-B5BF-A0B553AA6C9C}" type="slidenum">
              <a:t>&lt;#&gt;</a:t>
            </a:fld>
          </a:p>
        </p:txBody>
      </p:sp>
      <p:sp>
        <p:nvSpPr>
          <p:cNvPr id="8" name="PlaceHolder 7"/>
          <p:cNvSpPr>
            <a:spLocks noGrp="1"/>
          </p:cNvSpPr>
          <p:nvPr>
            <p:ph type="dt" idx="27"/>
          </p:nvPr>
        </p:nvSpPr>
        <p:spPr/>
        <p:txBody>
          <a:bodyPr/>
          <a:p>
            <a:r>
              <a:rPr lang="ru-RU"/>
              <a:t/>
            </a: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4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34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49"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25"/>
          </p:nvPr>
        </p:nvSpPr>
        <p:spPr/>
        <p:txBody>
          <a:bodyPr/>
          <a:p>
            <a:r>
              <a:t>Footer</a:t>
            </a:r>
          </a:p>
        </p:txBody>
      </p:sp>
      <p:sp>
        <p:nvSpPr>
          <p:cNvPr id="7" name="PlaceHolder 6"/>
          <p:cNvSpPr>
            <a:spLocks noGrp="1"/>
          </p:cNvSpPr>
          <p:nvPr>
            <p:ph type="sldNum" idx="26"/>
          </p:nvPr>
        </p:nvSpPr>
        <p:spPr/>
        <p:txBody>
          <a:bodyPr/>
          <a:p>
            <a:fld id="{F3A6BDEF-DB76-4C87-9191-227A93A1A8B5}" type="slidenum">
              <a:t>&lt;#&gt;</a:t>
            </a:fld>
          </a:p>
        </p:txBody>
      </p:sp>
      <p:sp>
        <p:nvSpPr>
          <p:cNvPr id="8" name="PlaceHolder 7"/>
          <p:cNvSpPr>
            <a:spLocks noGrp="1"/>
          </p:cNvSpPr>
          <p:nvPr>
            <p:ph type="dt" idx="27"/>
          </p:nvPr>
        </p:nvSpPr>
        <p:spPr/>
        <p:txBody>
          <a:bodyPr/>
          <a:p>
            <a:r>
              <a:rPr lang="ru-RU"/>
              <a:t/>
            </a: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5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5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53"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25"/>
          </p:nvPr>
        </p:nvSpPr>
        <p:spPr/>
        <p:txBody>
          <a:bodyPr/>
          <a:p>
            <a:r>
              <a:t>Footer</a:t>
            </a:r>
          </a:p>
        </p:txBody>
      </p:sp>
      <p:sp>
        <p:nvSpPr>
          <p:cNvPr id="7" name="PlaceHolder 6"/>
          <p:cNvSpPr>
            <a:spLocks noGrp="1"/>
          </p:cNvSpPr>
          <p:nvPr>
            <p:ph type="sldNum" idx="26"/>
          </p:nvPr>
        </p:nvSpPr>
        <p:spPr/>
        <p:txBody>
          <a:bodyPr/>
          <a:p>
            <a:fld id="{196E14AD-402F-4B4E-80AA-01CF0CAF84E6}" type="slidenum">
              <a:t>&lt;#&gt;</a:t>
            </a:fld>
          </a:p>
        </p:txBody>
      </p:sp>
      <p:sp>
        <p:nvSpPr>
          <p:cNvPr id="8" name="PlaceHolder 7"/>
          <p:cNvSpPr>
            <a:spLocks noGrp="1"/>
          </p:cNvSpPr>
          <p:nvPr>
            <p:ph type="dt" idx="27"/>
          </p:nvPr>
        </p:nvSpPr>
        <p:spPr/>
        <p:txBody>
          <a:bodyPr/>
          <a:p>
            <a:r>
              <a:rPr lang="ru-RU"/>
              <a:t/>
            </a: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55"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56"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25"/>
          </p:nvPr>
        </p:nvSpPr>
        <p:spPr/>
        <p:txBody>
          <a:bodyPr/>
          <a:p>
            <a:r>
              <a:t>Footer</a:t>
            </a:r>
          </a:p>
        </p:txBody>
      </p:sp>
      <p:sp>
        <p:nvSpPr>
          <p:cNvPr id="6" name="PlaceHolder 5"/>
          <p:cNvSpPr>
            <a:spLocks noGrp="1"/>
          </p:cNvSpPr>
          <p:nvPr>
            <p:ph type="sldNum" idx="26"/>
          </p:nvPr>
        </p:nvSpPr>
        <p:spPr/>
        <p:txBody>
          <a:bodyPr/>
          <a:p>
            <a:fld id="{7CF0CC72-3FFC-498D-A745-D9885E68898F}" type="slidenum">
              <a:t>&lt;#&gt;</a:t>
            </a:fld>
          </a:p>
        </p:txBody>
      </p:sp>
      <p:sp>
        <p:nvSpPr>
          <p:cNvPr id="7" name="PlaceHolder 6"/>
          <p:cNvSpPr>
            <a:spLocks noGrp="1"/>
          </p:cNvSpPr>
          <p:nvPr>
            <p:ph type="dt" idx="27"/>
          </p:nvPr>
        </p:nvSpPr>
        <p:spPr/>
        <p:txBody>
          <a:bodyPr/>
          <a:p>
            <a:r>
              <a:rPr lang="ru-RU"/>
              <a:t/>
            </a: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5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5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6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61"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25"/>
          </p:nvPr>
        </p:nvSpPr>
        <p:spPr/>
        <p:txBody>
          <a:bodyPr/>
          <a:p>
            <a:r>
              <a:t>Footer</a:t>
            </a:r>
          </a:p>
        </p:txBody>
      </p:sp>
      <p:sp>
        <p:nvSpPr>
          <p:cNvPr id="8" name="PlaceHolder 7"/>
          <p:cNvSpPr>
            <a:spLocks noGrp="1"/>
          </p:cNvSpPr>
          <p:nvPr>
            <p:ph type="sldNum" idx="26"/>
          </p:nvPr>
        </p:nvSpPr>
        <p:spPr/>
        <p:txBody>
          <a:bodyPr/>
          <a:p>
            <a:fld id="{0E0ACD8E-F95B-4CEF-830A-5E97A63E0AB8}" type="slidenum">
              <a:t>&lt;#&gt;</a:t>
            </a:fld>
          </a:p>
        </p:txBody>
      </p:sp>
      <p:sp>
        <p:nvSpPr>
          <p:cNvPr id="9" name="PlaceHolder 8"/>
          <p:cNvSpPr>
            <a:spLocks noGrp="1"/>
          </p:cNvSpPr>
          <p:nvPr>
            <p:ph type="dt" idx="27"/>
          </p:nvPr>
        </p:nvSpPr>
        <p:spPr/>
        <p:txBody>
          <a:bodyPr/>
          <a:p>
            <a:r>
              <a:rPr lang="ru-RU"/>
              <a:t/>
            </a: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63"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64"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65"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66"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67"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68"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25"/>
          </p:nvPr>
        </p:nvSpPr>
        <p:spPr/>
        <p:txBody>
          <a:bodyPr/>
          <a:p>
            <a:r>
              <a:t>Footer</a:t>
            </a:r>
          </a:p>
        </p:txBody>
      </p:sp>
      <p:sp>
        <p:nvSpPr>
          <p:cNvPr id="10" name="PlaceHolder 9"/>
          <p:cNvSpPr>
            <a:spLocks noGrp="1"/>
          </p:cNvSpPr>
          <p:nvPr>
            <p:ph type="sldNum" idx="26"/>
          </p:nvPr>
        </p:nvSpPr>
        <p:spPr/>
        <p:txBody>
          <a:bodyPr/>
          <a:p>
            <a:fld id="{36935C35-DB5D-4B3C-B5E4-3C53BAC112A4}" type="slidenum">
              <a:t>&lt;#&gt;</a:t>
            </a:fld>
          </a:p>
        </p:txBody>
      </p:sp>
      <p:sp>
        <p:nvSpPr>
          <p:cNvPr id="11" name="PlaceHolder 10"/>
          <p:cNvSpPr>
            <a:spLocks noGrp="1"/>
          </p:cNvSpPr>
          <p:nvPr>
            <p:ph type="dt" idx="27"/>
          </p:nvPr>
        </p:nvSpPr>
        <p:spPr/>
        <p:txBody>
          <a:bodyPr/>
          <a:p>
            <a:r>
              <a:rPr lang="ru-RU"/>
              <a:t/>
            </a: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p>
            <a:r>
              <a:t>Footer</a:t>
            </a:r>
          </a:p>
        </p:txBody>
      </p:sp>
      <p:sp>
        <p:nvSpPr>
          <p:cNvPr id="3" name="PlaceHolder 2"/>
          <p:cNvSpPr>
            <a:spLocks noGrp="1"/>
          </p:cNvSpPr>
          <p:nvPr>
            <p:ph type="sldNum" idx="29"/>
          </p:nvPr>
        </p:nvSpPr>
        <p:spPr/>
        <p:txBody>
          <a:bodyPr/>
          <a:p>
            <a:fld id="{4A7C12E9-88A6-4559-A327-54009EA2F9C6}" type="slidenum">
              <a:t>&lt;#&gt;</a:t>
            </a:fld>
          </a:p>
        </p:txBody>
      </p:sp>
      <p:sp>
        <p:nvSpPr>
          <p:cNvPr id="4" name="PlaceHolder 3"/>
          <p:cNvSpPr>
            <a:spLocks noGrp="1"/>
          </p:cNvSpPr>
          <p:nvPr>
            <p:ph type="dt" idx="30"/>
          </p:nvPr>
        </p:nvSpPr>
        <p:spPr/>
        <p:txBody>
          <a:bodyPr/>
          <a:p>
            <a:r>
              <a:rPr lang="ru-RU"/>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77CDF924-D32E-4C8D-96BF-D7CC9E27EA4C}" type="slidenum">
              <a:t>&lt;#&gt;</a:t>
            </a:fld>
          </a:p>
        </p:txBody>
      </p:sp>
      <p:sp>
        <p:nvSpPr>
          <p:cNvPr id="9" name="PlaceHolder 8"/>
          <p:cNvSpPr>
            <a:spLocks noGrp="1"/>
          </p:cNvSpPr>
          <p:nvPr>
            <p:ph type="dt" idx="3"/>
          </p:nvPr>
        </p:nvSpPr>
        <p:spPr/>
        <p:txBody>
          <a:bodyPr/>
          <a:p>
            <a:r>
              <a:rPr lang="ru-RU"/>
              <a:t/>
            </a: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75"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28"/>
          </p:nvPr>
        </p:nvSpPr>
        <p:spPr/>
        <p:txBody>
          <a:bodyPr/>
          <a:p>
            <a:r>
              <a:t>Footer</a:t>
            </a:r>
          </a:p>
        </p:txBody>
      </p:sp>
      <p:sp>
        <p:nvSpPr>
          <p:cNvPr id="5" name="PlaceHolder 4"/>
          <p:cNvSpPr>
            <a:spLocks noGrp="1"/>
          </p:cNvSpPr>
          <p:nvPr>
            <p:ph type="sldNum" idx="29"/>
          </p:nvPr>
        </p:nvSpPr>
        <p:spPr/>
        <p:txBody>
          <a:bodyPr/>
          <a:p>
            <a:fld id="{02999847-C863-43E6-896C-A8AA8B16C672}" type="slidenum">
              <a:t>&lt;#&gt;</a:t>
            </a:fld>
          </a:p>
        </p:txBody>
      </p:sp>
      <p:sp>
        <p:nvSpPr>
          <p:cNvPr id="6" name="PlaceHolder 5"/>
          <p:cNvSpPr>
            <a:spLocks noGrp="1"/>
          </p:cNvSpPr>
          <p:nvPr>
            <p:ph type="dt" idx="30"/>
          </p:nvPr>
        </p:nvSpPr>
        <p:spPr/>
        <p:txBody>
          <a:bodyPr/>
          <a:p>
            <a:r>
              <a:rPr lang="ru-RU"/>
              <a:t/>
            </a: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77"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28"/>
          </p:nvPr>
        </p:nvSpPr>
        <p:spPr/>
        <p:txBody>
          <a:bodyPr/>
          <a:p>
            <a:r>
              <a:t>Footer</a:t>
            </a:r>
          </a:p>
        </p:txBody>
      </p:sp>
      <p:sp>
        <p:nvSpPr>
          <p:cNvPr id="5" name="PlaceHolder 4"/>
          <p:cNvSpPr>
            <a:spLocks noGrp="1"/>
          </p:cNvSpPr>
          <p:nvPr>
            <p:ph type="sldNum" idx="29"/>
          </p:nvPr>
        </p:nvSpPr>
        <p:spPr/>
        <p:txBody>
          <a:bodyPr/>
          <a:p>
            <a:fld id="{5C2849C3-089D-4CE0-ACBC-CAAB82F6444E}" type="slidenum">
              <a:t>&lt;#&gt;</a:t>
            </a:fld>
          </a:p>
        </p:txBody>
      </p:sp>
      <p:sp>
        <p:nvSpPr>
          <p:cNvPr id="6" name="PlaceHolder 5"/>
          <p:cNvSpPr>
            <a:spLocks noGrp="1"/>
          </p:cNvSpPr>
          <p:nvPr>
            <p:ph type="dt" idx="30"/>
          </p:nvPr>
        </p:nvSpPr>
        <p:spPr/>
        <p:txBody>
          <a:bodyPr/>
          <a:p>
            <a:r>
              <a:rPr lang="ru-RU"/>
              <a:t/>
            </a: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7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380"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28"/>
          </p:nvPr>
        </p:nvSpPr>
        <p:spPr/>
        <p:txBody>
          <a:bodyPr/>
          <a:p>
            <a:r>
              <a:t>Footer</a:t>
            </a:r>
          </a:p>
        </p:txBody>
      </p:sp>
      <p:sp>
        <p:nvSpPr>
          <p:cNvPr id="6" name="PlaceHolder 5"/>
          <p:cNvSpPr>
            <a:spLocks noGrp="1"/>
          </p:cNvSpPr>
          <p:nvPr>
            <p:ph type="sldNum" idx="29"/>
          </p:nvPr>
        </p:nvSpPr>
        <p:spPr/>
        <p:txBody>
          <a:bodyPr/>
          <a:p>
            <a:fld id="{113E5508-DA27-4E6E-BD35-A25EE7057A64}" type="slidenum">
              <a:t>&lt;#&gt;</a:t>
            </a:fld>
          </a:p>
        </p:txBody>
      </p:sp>
      <p:sp>
        <p:nvSpPr>
          <p:cNvPr id="7" name="PlaceHolder 6"/>
          <p:cNvSpPr>
            <a:spLocks noGrp="1"/>
          </p:cNvSpPr>
          <p:nvPr>
            <p:ph type="dt" idx="30"/>
          </p:nvPr>
        </p:nvSpPr>
        <p:spPr/>
        <p:txBody>
          <a:bodyPr/>
          <a:p>
            <a:r>
              <a:rPr lang="ru-RU"/>
              <a:t/>
            </a: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28"/>
          </p:nvPr>
        </p:nvSpPr>
        <p:spPr/>
        <p:txBody>
          <a:bodyPr/>
          <a:p>
            <a:r>
              <a:t>Footer</a:t>
            </a:r>
          </a:p>
        </p:txBody>
      </p:sp>
      <p:sp>
        <p:nvSpPr>
          <p:cNvPr id="4" name="PlaceHolder 3"/>
          <p:cNvSpPr>
            <a:spLocks noGrp="1"/>
          </p:cNvSpPr>
          <p:nvPr>
            <p:ph type="sldNum" idx="29"/>
          </p:nvPr>
        </p:nvSpPr>
        <p:spPr/>
        <p:txBody>
          <a:bodyPr/>
          <a:p>
            <a:fld id="{1546BBA7-F930-490B-8BED-764C6DCA93E5}" type="slidenum">
              <a:t>&lt;#&gt;</a:t>
            </a:fld>
          </a:p>
        </p:txBody>
      </p:sp>
      <p:sp>
        <p:nvSpPr>
          <p:cNvPr id="5" name="PlaceHolder 4"/>
          <p:cNvSpPr>
            <a:spLocks noGrp="1"/>
          </p:cNvSpPr>
          <p:nvPr>
            <p:ph type="dt" idx="30"/>
          </p:nvPr>
        </p:nvSpPr>
        <p:spPr/>
        <p:txBody>
          <a:bodyPr/>
          <a:p>
            <a:r>
              <a:rPr lang="ru-RU"/>
              <a:t/>
            </a: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2"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28"/>
          </p:nvPr>
        </p:nvSpPr>
        <p:spPr/>
        <p:txBody>
          <a:bodyPr/>
          <a:p>
            <a:r>
              <a:t>Footer</a:t>
            </a:r>
          </a:p>
        </p:txBody>
      </p:sp>
      <p:sp>
        <p:nvSpPr>
          <p:cNvPr id="4" name="PlaceHolder 3"/>
          <p:cNvSpPr>
            <a:spLocks noGrp="1"/>
          </p:cNvSpPr>
          <p:nvPr>
            <p:ph type="sldNum" idx="29"/>
          </p:nvPr>
        </p:nvSpPr>
        <p:spPr/>
        <p:txBody>
          <a:bodyPr/>
          <a:p>
            <a:fld id="{892CAB13-7751-42C6-822F-905BD7D7772C}" type="slidenum">
              <a:t>&lt;#&gt;</a:t>
            </a:fld>
          </a:p>
        </p:txBody>
      </p:sp>
      <p:sp>
        <p:nvSpPr>
          <p:cNvPr id="5" name="PlaceHolder 4"/>
          <p:cNvSpPr>
            <a:spLocks noGrp="1"/>
          </p:cNvSpPr>
          <p:nvPr>
            <p:ph type="dt" idx="30"/>
          </p:nvPr>
        </p:nvSpPr>
        <p:spPr/>
        <p:txBody>
          <a:bodyPr/>
          <a:p>
            <a:r>
              <a:rPr lang="ru-RU"/>
              <a:t/>
            </a: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8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85"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386"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28"/>
          </p:nvPr>
        </p:nvSpPr>
        <p:spPr/>
        <p:txBody>
          <a:bodyPr/>
          <a:p>
            <a:r>
              <a:t>Footer</a:t>
            </a:r>
          </a:p>
        </p:txBody>
      </p:sp>
      <p:sp>
        <p:nvSpPr>
          <p:cNvPr id="7" name="PlaceHolder 6"/>
          <p:cNvSpPr>
            <a:spLocks noGrp="1"/>
          </p:cNvSpPr>
          <p:nvPr>
            <p:ph type="sldNum" idx="29"/>
          </p:nvPr>
        </p:nvSpPr>
        <p:spPr/>
        <p:txBody>
          <a:bodyPr/>
          <a:p>
            <a:fld id="{2E8E4CDD-7894-4EF2-B0CF-1EDE3AAAA5EB}" type="slidenum">
              <a:t>&lt;#&gt;</a:t>
            </a:fld>
          </a:p>
        </p:txBody>
      </p:sp>
      <p:sp>
        <p:nvSpPr>
          <p:cNvPr id="8" name="PlaceHolder 7"/>
          <p:cNvSpPr>
            <a:spLocks noGrp="1"/>
          </p:cNvSpPr>
          <p:nvPr>
            <p:ph type="dt" idx="30"/>
          </p:nvPr>
        </p:nvSpPr>
        <p:spPr/>
        <p:txBody>
          <a:bodyPr/>
          <a:p>
            <a:r>
              <a:rPr lang="ru-RU"/>
              <a:t/>
            </a: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88"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38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90"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28"/>
          </p:nvPr>
        </p:nvSpPr>
        <p:spPr/>
        <p:txBody>
          <a:bodyPr/>
          <a:p>
            <a:r>
              <a:t>Footer</a:t>
            </a:r>
          </a:p>
        </p:txBody>
      </p:sp>
      <p:sp>
        <p:nvSpPr>
          <p:cNvPr id="7" name="PlaceHolder 6"/>
          <p:cNvSpPr>
            <a:spLocks noGrp="1"/>
          </p:cNvSpPr>
          <p:nvPr>
            <p:ph type="sldNum" idx="29"/>
          </p:nvPr>
        </p:nvSpPr>
        <p:spPr/>
        <p:txBody>
          <a:bodyPr/>
          <a:p>
            <a:fld id="{2BAB02A7-B546-4A22-9942-098D60988821}" type="slidenum">
              <a:t>&lt;#&gt;</a:t>
            </a:fld>
          </a:p>
        </p:txBody>
      </p:sp>
      <p:sp>
        <p:nvSpPr>
          <p:cNvPr id="8" name="PlaceHolder 7"/>
          <p:cNvSpPr>
            <a:spLocks noGrp="1"/>
          </p:cNvSpPr>
          <p:nvPr>
            <p:ph type="dt" idx="30"/>
          </p:nvPr>
        </p:nvSpPr>
        <p:spPr/>
        <p:txBody>
          <a:bodyPr/>
          <a:p>
            <a:r>
              <a:rPr lang="ru-RU"/>
              <a:t/>
            </a: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9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9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94"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28"/>
          </p:nvPr>
        </p:nvSpPr>
        <p:spPr/>
        <p:txBody>
          <a:bodyPr/>
          <a:p>
            <a:r>
              <a:t>Footer</a:t>
            </a:r>
          </a:p>
        </p:txBody>
      </p:sp>
      <p:sp>
        <p:nvSpPr>
          <p:cNvPr id="7" name="PlaceHolder 6"/>
          <p:cNvSpPr>
            <a:spLocks noGrp="1"/>
          </p:cNvSpPr>
          <p:nvPr>
            <p:ph type="sldNum" idx="29"/>
          </p:nvPr>
        </p:nvSpPr>
        <p:spPr/>
        <p:txBody>
          <a:bodyPr/>
          <a:p>
            <a:fld id="{BF384FFB-A1E7-4F75-B7E9-3850378E5EFD}" type="slidenum">
              <a:t>&lt;#&gt;</a:t>
            </a:fld>
          </a:p>
        </p:txBody>
      </p:sp>
      <p:sp>
        <p:nvSpPr>
          <p:cNvPr id="8" name="PlaceHolder 7"/>
          <p:cNvSpPr>
            <a:spLocks noGrp="1"/>
          </p:cNvSpPr>
          <p:nvPr>
            <p:ph type="dt" idx="30"/>
          </p:nvPr>
        </p:nvSpPr>
        <p:spPr/>
        <p:txBody>
          <a:bodyPr/>
          <a:p>
            <a:r>
              <a:rPr lang="ru-RU"/>
              <a:t/>
            </a: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96"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97"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28"/>
          </p:nvPr>
        </p:nvSpPr>
        <p:spPr/>
        <p:txBody>
          <a:bodyPr/>
          <a:p>
            <a:r>
              <a:t>Footer</a:t>
            </a:r>
          </a:p>
        </p:txBody>
      </p:sp>
      <p:sp>
        <p:nvSpPr>
          <p:cNvPr id="6" name="PlaceHolder 5"/>
          <p:cNvSpPr>
            <a:spLocks noGrp="1"/>
          </p:cNvSpPr>
          <p:nvPr>
            <p:ph type="sldNum" idx="29"/>
          </p:nvPr>
        </p:nvSpPr>
        <p:spPr/>
        <p:txBody>
          <a:bodyPr/>
          <a:p>
            <a:fld id="{2F3A6D39-1516-46B6-AED9-8E16110ADE92}" type="slidenum">
              <a:t>&lt;#&gt;</a:t>
            </a:fld>
          </a:p>
        </p:txBody>
      </p:sp>
      <p:sp>
        <p:nvSpPr>
          <p:cNvPr id="7" name="PlaceHolder 6"/>
          <p:cNvSpPr>
            <a:spLocks noGrp="1"/>
          </p:cNvSpPr>
          <p:nvPr>
            <p:ph type="dt" idx="30"/>
          </p:nvPr>
        </p:nvSpPr>
        <p:spPr/>
        <p:txBody>
          <a:bodyPr/>
          <a:p>
            <a:r>
              <a:rPr lang="ru-RU"/>
              <a:t/>
            </a: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9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0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01"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02"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28"/>
          </p:nvPr>
        </p:nvSpPr>
        <p:spPr/>
        <p:txBody>
          <a:bodyPr/>
          <a:p>
            <a:r>
              <a:t>Footer</a:t>
            </a:r>
          </a:p>
        </p:txBody>
      </p:sp>
      <p:sp>
        <p:nvSpPr>
          <p:cNvPr id="8" name="PlaceHolder 7"/>
          <p:cNvSpPr>
            <a:spLocks noGrp="1"/>
          </p:cNvSpPr>
          <p:nvPr>
            <p:ph type="sldNum" idx="29"/>
          </p:nvPr>
        </p:nvSpPr>
        <p:spPr/>
        <p:txBody>
          <a:bodyPr/>
          <a:p>
            <a:fld id="{E9CC3B9E-3C5E-4DC6-AC59-4CE86EDD3617}" type="slidenum">
              <a:t>&lt;#&gt;</a:t>
            </a:fld>
          </a:p>
        </p:txBody>
      </p:sp>
      <p:sp>
        <p:nvSpPr>
          <p:cNvPr id="9" name="PlaceHolder 8"/>
          <p:cNvSpPr>
            <a:spLocks noGrp="1"/>
          </p:cNvSpPr>
          <p:nvPr>
            <p:ph type="dt" idx="30"/>
          </p:nvPr>
        </p:nvSpPr>
        <p:spPr/>
        <p:txBody>
          <a:bodyPr/>
          <a:p>
            <a:r>
              <a:rPr lang="ru-RU"/>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5"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6"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7"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8"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9"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0"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67C9861E-E970-4D46-9557-F4CDE04C9EFD}" type="slidenum">
              <a:t>&lt;#&gt;</a:t>
            </a:fld>
          </a:p>
        </p:txBody>
      </p:sp>
      <p:sp>
        <p:nvSpPr>
          <p:cNvPr id="11" name="PlaceHolder 10"/>
          <p:cNvSpPr>
            <a:spLocks noGrp="1"/>
          </p:cNvSpPr>
          <p:nvPr>
            <p:ph type="dt" idx="3"/>
          </p:nvPr>
        </p:nvSpPr>
        <p:spPr/>
        <p:txBody>
          <a:bodyPr/>
          <a:p>
            <a:r>
              <a:rPr lang="ru-RU"/>
              <a:t/>
            </a: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04"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05"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06"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07"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08"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09"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28"/>
          </p:nvPr>
        </p:nvSpPr>
        <p:spPr/>
        <p:txBody>
          <a:bodyPr/>
          <a:p>
            <a:r>
              <a:t>Footer</a:t>
            </a:r>
          </a:p>
        </p:txBody>
      </p:sp>
      <p:sp>
        <p:nvSpPr>
          <p:cNvPr id="10" name="PlaceHolder 9"/>
          <p:cNvSpPr>
            <a:spLocks noGrp="1"/>
          </p:cNvSpPr>
          <p:nvPr>
            <p:ph type="sldNum" idx="29"/>
          </p:nvPr>
        </p:nvSpPr>
        <p:spPr/>
        <p:txBody>
          <a:bodyPr/>
          <a:p>
            <a:fld id="{B9A74665-39AD-49AA-BE1A-AF34146DE5A4}" type="slidenum">
              <a:t>&lt;#&gt;</a:t>
            </a:fld>
          </a:p>
        </p:txBody>
      </p:sp>
      <p:sp>
        <p:nvSpPr>
          <p:cNvPr id="11" name="PlaceHolder 10"/>
          <p:cNvSpPr>
            <a:spLocks noGrp="1"/>
          </p:cNvSpPr>
          <p:nvPr>
            <p:ph type="dt" idx="30"/>
          </p:nvPr>
        </p:nvSpPr>
        <p:spPr/>
        <p:txBody>
          <a:bodyPr/>
          <a:p>
            <a:r>
              <a:rPr lang="ru-RU"/>
              <a:t/>
            </a: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p>
            <a:r>
              <a:t>Footer</a:t>
            </a:r>
          </a:p>
        </p:txBody>
      </p:sp>
      <p:sp>
        <p:nvSpPr>
          <p:cNvPr id="3" name="PlaceHolder 2"/>
          <p:cNvSpPr>
            <a:spLocks noGrp="1"/>
          </p:cNvSpPr>
          <p:nvPr>
            <p:ph type="sldNum" idx="32"/>
          </p:nvPr>
        </p:nvSpPr>
        <p:spPr/>
        <p:txBody>
          <a:bodyPr/>
          <a:p>
            <a:fld id="{267C2696-F82D-496D-9C54-D77C99971539}" type="slidenum">
              <a:t>&lt;#&gt;</a:t>
            </a:fld>
          </a:p>
        </p:txBody>
      </p:sp>
      <p:sp>
        <p:nvSpPr>
          <p:cNvPr id="4" name="PlaceHolder 3"/>
          <p:cNvSpPr>
            <a:spLocks noGrp="1"/>
          </p:cNvSpPr>
          <p:nvPr>
            <p:ph type="dt" idx="33"/>
          </p:nvPr>
        </p:nvSpPr>
        <p:spPr/>
        <p:txBody>
          <a:bodyPr/>
          <a:p>
            <a:r>
              <a:rPr lang="ru-RU"/>
              <a:t/>
            </a:r>
          </a:p>
        </p:txBody>
      </p:sp>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16"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31"/>
          </p:nvPr>
        </p:nvSpPr>
        <p:spPr/>
        <p:txBody>
          <a:bodyPr/>
          <a:p>
            <a:r>
              <a:t>Footer</a:t>
            </a:r>
          </a:p>
        </p:txBody>
      </p:sp>
      <p:sp>
        <p:nvSpPr>
          <p:cNvPr id="5" name="PlaceHolder 4"/>
          <p:cNvSpPr>
            <a:spLocks noGrp="1"/>
          </p:cNvSpPr>
          <p:nvPr>
            <p:ph type="sldNum" idx="32"/>
          </p:nvPr>
        </p:nvSpPr>
        <p:spPr/>
        <p:txBody>
          <a:bodyPr/>
          <a:p>
            <a:fld id="{F8AE15A1-38EC-4AA1-9FC4-14F8738DBDAD}" type="slidenum">
              <a:t>&lt;#&gt;</a:t>
            </a:fld>
          </a:p>
        </p:txBody>
      </p:sp>
      <p:sp>
        <p:nvSpPr>
          <p:cNvPr id="6" name="PlaceHolder 5"/>
          <p:cNvSpPr>
            <a:spLocks noGrp="1"/>
          </p:cNvSpPr>
          <p:nvPr>
            <p:ph type="dt" idx="33"/>
          </p:nvPr>
        </p:nvSpPr>
        <p:spPr/>
        <p:txBody>
          <a:bodyPr/>
          <a:p>
            <a:r>
              <a:rPr lang="ru-RU"/>
              <a:t/>
            </a: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18"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31"/>
          </p:nvPr>
        </p:nvSpPr>
        <p:spPr/>
        <p:txBody>
          <a:bodyPr/>
          <a:p>
            <a:r>
              <a:t>Footer</a:t>
            </a:r>
          </a:p>
        </p:txBody>
      </p:sp>
      <p:sp>
        <p:nvSpPr>
          <p:cNvPr id="5" name="PlaceHolder 4"/>
          <p:cNvSpPr>
            <a:spLocks noGrp="1"/>
          </p:cNvSpPr>
          <p:nvPr>
            <p:ph type="sldNum" idx="32"/>
          </p:nvPr>
        </p:nvSpPr>
        <p:spPr/>
        <p:txBody>
          <a:bodyPr/>
          <a:p>
            <a:fld id="{6AF5DD44-04C2-4A77-AAC5-9E9AB85C5ACF}" type="slidenum">
              <a:t>&lt;#&gt;</a:t>
            </a:fld>
          </a:p>
        </p:txBody>
      </p:sp>
      <p:sp>
        <p:nvSpPr>
          <p:cNvPr id="6" name="PlaceHolder 5"/>
          <p:cNvSpPr>
            <a:spLocks noGrp="1"/>
          </p:cNvSpPr>
          <p:nvPr>
            <p:ph type="dt" idx="33"/>
          </p:nvPr>
        </p:nvSpPr>
        <p:spPr/>
        <p:txBody>
          <a:bodyPr/>
          <a:p>
            <a:r>
              <a:rPr lang="ru-RU"/>
              <a:t/>
            </a: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2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2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31"/>
          </p:nvPr>
        </p:nvSpPr>
        <p:spPr/>
        <p:txBody>
          <a:bodyPr/>
          <a:p>
            <a:r>
              <a:t>Footer</a:t>
            </a:r>
          </a:p>
        </p:txBody>
      </p:sp>
      <p:sp>
        <p:nvSpPr>
          <p:cNvPr id="6" name="PlaceHolder 5"/>
          <p:cNvSpPr>
            <a:spLocks noGrp="1"/>
          </p:cNvSpPr>
          <p:nvPr>
            <p:ph type="sldNum" idx="32"/>
          </p:nvPr>
        </p:nvSpPr>
        <p:spPr/>
        <p:txBody>
          <a:bodyPr/>
          <a:p>
            <a:fld id="{56F8B43C-FE00-4183-8868-DAEC37A391F3}" type="slidenum">
              <a:t>&lt;#&gt;</a:t>
            </a:fld>
          </a:p>
        </p:txBody>
      </p:sp>
      <p:sp>
        <p:nvSpPr>
          <p:cNvPr id="7" name="PlaceHolder 6"/>
          <p:cNvSpPr>
            <a:spLocks noGrp="1"/>
          </p:cNvSpPr>
          <p:nvPr>
            <p:ph type="dt" idx="33"/>
          </p:nvPr>
        </p:nvSpPr>
        <p:spPr/>
        <p:txBody>
          <a:bodyPr/>
          <a:p>
            <a:r>
              <a:rPr lang="ru-RU"/>
              <a:t/>
            </a: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31"/>
          </p:nvPr>
        </p:nvSpPr>
        <p:spPr/>
        <p:txBody>
          <a:bodyPr/>
          <a:p>
            <a:r>
              <a:t>Footer</a:t>
            </a:r>
          </a:p>
        </p:txBody>
      </p:sp>
      <p:sp>
        <p:nvSpPr>
          <p:cNvPr id="4" name="PlaceHolder 3"/>
          <p:cNvSpPr>
            <a:spLocks noGrp="1"/>
          </p:cNvSpPr>
          <p:nvPr>
            <p:ph type="sldNum" idx="32"/>
          </p:nvPr>
        </p:nvSpPr>
        <p:spPr/>
        <p:txBody>
          <a:bodyPr/>
          <a:p>
            <a:fld id="{F32E9F75-8C79-4A2D-9E26-85575114C10C}" type="slidenum">
              <a:t>&lt;#&gt;</a:t>
            </a:fld>
          </a:p>
        </p:txBody>
      </p:sp>
      <p:sp>
        <p:nvSpPr>
          <p:cNvPr id="5" name="PlaceHolder 4"/>
          <p:cNvSpPr>
            <a:spLocks noGrp="1"/>
          </p:cNvSpPr>
          <p:nvPr>
            <p:ph type="dt" idx="33"/>
          </p:nvPr>
        </p:nvSpPr>
        <p:spPr/>
        <p:txBody>
          <a:bodyPr/>
          <a:p>
            <a:r>
              <a:rPr lang="ru-RU"/>
              <a:t/>
            </a: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23"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31"/>
          </p:nvPr>
        </p:nvSpPr>
        <p:spPr/>
        <p:txBody>
          <a:bodyPr/>
          <a:p>
            <a:r>
              <a:t>Footer</a:t>
            </a:r>
          </a:p>
        </p:txBody>
      </p:sp>
      <p:sp>
        <p:nvSpPr>
          <p:cNvPr id="4" name="PlaceHolder 3"/>
          <p:cNvSpPr>
            <a:spLocks noGrp="1"/>
          </p:cNvSpPr>
          <p:nvPr>
            <p:ph type="sldNum" idx="32"/>
          </p:nvPr>
        </p:nvSpPr>
        <p:spPr/>
        <p:txBody>
          <a:bodyPr/>
          <a:p>
            <a:fld id="{B7959173-ADB7-440C-B5BD-83F39668517A}" type="slidenum">
              <a:t>&lt;#&gt;</a:t>
            </a:fld>
          </a:p>
        </p:txBody>
      </p:sp>
      <p:sp>
        <p:nvSpPr>
          <p:cNvPr id="5" name="PlaceHolder 4"/>
          <p:cNvSpPr>
            <a:spLocks noGrp="1"/>
          </p:cNvSpPr>
          <p:nvPr>
            <p:ph type="dt" idx="33"/>
          </p:nvPr>
        </p:nvSpPr>
        <p:spPr/>
        <p:txBody>
          <a:bodyPr/>
          <a:p>
            <a:r>
              <a:rPr lang="ru-RU"/>
              <a:t/>
            </a: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2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2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2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31"/>
          </p:nvPr>
        </p:nvSpPr>
        <p:spPr/>
        <p:txBody>
          <a:bodyPr/>
          <a:p>
            <a:r>
              <a:t>Footer</a:t>
            </a:r>
          </a:p>
        </p:txBody>
      </p:sp>
      <p:sp>
        <p:nvSpPr>
          <p:cNvPr id="7" name="PlaceHolder 6"/>
          <p:cNvSpPr>
            <a:spLocks noGrp="1"/>
          </p:cNvSpPr>
          <p:nvPr>
            <p:ph type="sldNum" idx="32"/>
          </p:nvPr>
        </p:nvSpPr>
        <p:spPr/>
        <p:txBody>
          <a:bodyPr/>
          <a:p>
            <a:fld id="{35A5ABE3-F320-45A5-8914-6C22589575D2}" type="slidenum">
              <a:t>&lt;#&gt;</a:t>
            </a:fld>
          </a:p>
        </p:txBody>
      </p:sp>
      <p:sp>
        <p:nvSpPr>
          <p:cNvPr id="8" name="PlaceHolder 7"/>
          <p:cNvSpPr>
            <a:spLocks noGrp="1"/>
          </p:cNvSpPr>
          <p:nvPr>
            <p:ph type="dt" idx="33"/>
          </p:nvPr>
        </p:nvSpPr>
        <p:spPr/>
        <p:txBody>
          <a:bodyPr/>
          <a:p>
            <a:r>
              <a:rPr lang="ru-RU"/>
              <a:t/>
            </a: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2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3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31"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31"/>
          </p:nvPr>
        </p:nvSpPr>
        <p:spPr/>
        <p:txBody>
          <a:bodyPr/>
          <a:p>
            <a:r>
              <a:t>Footer</a:t>
            </a:r>
          </a:p>
        </p:txBody>
      </p:sp>
      <p:sp>
        <p:nvSpPr>
          <p:cNvPr id="7" name="PlaceHolder 6"/>
          <p:cNvSpPr>
            <a:spLocks noGrp="1"/>
          </p:cNvSpPr>
          <p:nvPr>
            <p:ph type="sldNum" idx="32"/>
          </p:nvPr>
        </p:nvSpPr>
        <p:spPr/>
        <p:txBody>
          <a:bodyPr/>
          <a:p>
            <a:fld id="{E9118151-7638-43EE-A9E7-EA186C712FAF}" type="slidenum">
              <a:t>&lt;#&gt;</a:t>
            </a:fld>
          </a:p>
        </p:txBody>
      </p:sp>
      <p:sp>
        <p:nvSpPr>
          <p:cNvPr id="8" name="PlaceHolder 7"/>
          <p:cNvSpPr>
            <a:spLocks noGrp="1"/>
          </p:cNvSpPr>
          <p:nvPr>
            <p:ph type="dt" idx="33"/>
          </p:nvPr>
        </p:nvSpPr>
        <p:spPr/>
        <p:txBody>
          <a:bodyPr/>
          <a:p>
            <a:r>
              <a:rPr lang="ru-RU"/>
              <a:t/>
            </a: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3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3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35"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31"/>
          </p:nvPr>
        </p:nvSpPr>
        <p:spPr/>
        <p:txBody>
          <a:bodyPr/>
          <a:p>
            <a:r>
              <a:t>Footer</a:t>
            </a:r>
          </a:p>
        </p:txBody>
      </p:sp>
      <p:sp>
        <p:nvSpPr>
          <p:cNvPr id="7" name="PlaceHolder 6"/>
          <p:cNvSpPr>
            <a:spLocks noGrp="1"/>
          </p:cNvSpPr>
          <p:nvPr>
            <p:ph type="sldNum" idx="32"/>
          </p:nvPr>
        </p:nvSpPr>
        <p:spPr/>
        <p:txBody>
          <a:bodyPr/>
          <a:p>
            <a:fld id="{5D5DD751-DADB-4490-B896-E40DE0C6AAF7}" type="slidenum">
              <a:t>&lt;#&gt;</a:t>
            </a:fld>
          </a:p>
        </p:txBody>
      </p:sp>
      <p:sp>
        <p:nvSpPr>
          <p:cNvPr id="8" name="PlaceHolder 7"/>
          <p:cNvSpPr>
            <a:spLocks noGrp="1"/>
          </p:cNvSpPr>
          <p:nvPr>
            <p:ph type="dt" idx="33"/>
          </p:nvPr>
        </p:nvSpPr>
        <p:spPr/>
        <p:txBody>
          <a:bodyPr/>
          <a:p>
            <a:r>
              <a:rPr lang="ru-RU"/>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56FC84E9-6B48-418D-8DC2-E7F565CDBF79}" type="slidenum">
              <a:t>&lt;#&gt;</a:t>
            </a:fld>
          </a:p>
        </p:txBody>
      </p:sp>
      <p:sp>
        <p:nvSpPr>
          <p:cNvPr id="4" name="PlaceHolder 3"/>
          <p:cNvSpPr>
            <a:spLocks noGrp="1"/>
          </p:cNvSpPr>
          <p:nvPr>
            <p:ph type="dt" idx="6"/>
          </p:nvPr>
        </p:nvSpPr>
        <p:spPr/>
        <p:txBody>
          <a:bodyPr/>
          <a:p>
            <a:r>
              <a:rPr lang="ru-RU"/>
              <a:t/>
            </a:r>
          </a:p>
        </p:txBody>
      </p:sp>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37"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38"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31"/>
          </p:nvPr>
        </p:nvSpPr>
        <p:spPr/>
        <p:txBody>
          <a:bodyPr/>
          <a:p>
            <a:r>
              <a:t>Footer</a:t>
            </a:r>
          </a:p>
        </p:txBody>
      </p:sp>
      <p:sp>
        <p:nvSpPr>
          <p:cNvPr id="6" name="PlaceHolder 5"/>
          <p:cNvSpPr>
            <a:spLocks noGrp="1"/>
          </p:cNvSpPr>
          <p:nvPr>
            <p:ph type="sldNum" idx="32"/>
          </p:nvPr>
        </p:nvSpPr>
        <p:spPr/>
        <p:txBody>
          <a:bodyPr/>
          <a:p>
            <a:fld id="{9CE06768-89E8-4084-B5AB-BC8F82901EBC}" type="slidenum">
              <a:t>&lt;#&gt;</a:t>
            </a:fld>
          </a:p>
        </p:txBody>
      </p:sp>
      <p:sp>
        <p:nvSpPr>
          <p:cNvPr id="7" name="PlaceHolder 6"/>
          <p:cNvSpPr>
            <a:spLocks noGrp="1"/>
          </p:cNvSpPr>
          <p:nvPr>
            <p:ph type="dt" idx="33"/>
          </p:nvPr>
        </p:nvSpPr>
        <p:spPr/>
        <p:txBody>
          <a:bodyPr/>
          <a:p>
            <a:r>
              <a:rPr lang="ru-RU"/>
              <a:t/>
            </a: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4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4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4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43"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31"/>
          </p:nvPr>
        </p:nvSpPr>
        <p:spPr/>
        <p:txBody>
          <a:bodyPr/>
          <a:p>
            <a:r>
              <a:t>Footer</a:t>
            </a:r>
          </a:p>
        </p:txBody>
      </p:sp>
      <p:sp>
        <p:nvSpPr>
          <p:cNvPr id="8" name="PlaceHolder 7"/>
          <p:cNvSpPr>
            <a:spLocks noGrp="1"/>
          </p:cNvSpPr>
          <p:nvPr>
            <p:ph type="sldNum" idx="32"/>
          </p:nvPr>
        </p:nvSpPr>
        <p:spPr/>
        <p:txBody>
          <a:bodyPr/>
          <a:p>
            <a:fld id="{C857CEBF-D61C-4FA9-8256-7F61D46C1D14}" type="slidenum">
              <a:t>&lt;#&gt;</a:t>
            </a:fld>
          </a:p>
        </p:txBody>
      </p:sp>
      <p:sp>
        <p:nvSpPr>
          <p:cNvPr id="9" name="PlaceHolder 8"/>
          <p:cNvSpPr>
            <a:spLocks noGrp="1"/>
          </p:cNvSpPr>
          <p:nvPr>
            <p:ph type="dt" idx="33"/>
          </p:nvPr>
        </p:nvSpPr>
        <p:spPr/>
        <p:txBody>
          <a:bodyPr/>
          <a:p>
            <a:r>
              <a:rPr lang="ru-RU"/>
              <a:t/>
            </a: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45"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46"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47"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48"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49"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50"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31"/>
          </p:nvPr>
        </p:nvSpPr>
        <p:spPr/>
        <p:txBody>
          <a:bodyPr/>
          <a:p>
            <a:r>
              <a:t>Footer</a:t>
            </a:r>
          </a:p>
        </p:txBody>
      </p:sp>
      <p:sp>
        <p:nvSpPr>
          <p:cNvPr id="10" name="PlaceHolder 9"/>
          <p:cNvSpPr>
            <a:spLocks noGrp="1"/>
          </p:cNvSpPr>
          <p:nvPr>
            <p:ph type="sldNum" idx="32"/>
          </p:nvPr>
        </p:nvSpPr>
        <p:spPr/>
        <p:txBody>
          <a:bodyPr/>
          <a:p>
            <a:fld id="{94865CE5-5107-4840-993A-6C43BEEE3305}" type="slidenum">
              <a:t>&lt;#&gt;</a:t>
            </a:fld>
          </a:p>
        </p:txBody>
      </p:sp>
      <p:sp>
        <p:nvSpPr>
          <p:cNvPr id="11" name="PlaceHolder 10"/>
          <p:cNvSpPr>
            <a:spLocks noGrp="1"/>
          </p:cNvSpPr>
          <p:nvPr>
            <p:ph type="dt" idx="33"/>
          </p:nvPr>
        </p:nvSpPr>
        <p:spPr/>
        <p:txBody>
          <a:bodyPr/>
          <a:p>
            <a:r>
              <a:rPr lang="ru-RU"/>
              <a:t/>
            </a: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4"/>
          </p:nvPr>
        </p:nvSpPr>
        <p:spPr/>
        <p:txBody>
          <a:bodyPr/>
          <a:p>
            <a:r>
              <a:t>Footer</a:t>
            </a:r>
          </a:p>
        </p:txBody>
      </p:sp>
      <p:sp>
        <p:nvSpPr>
          <p:cNvPr id="3" name="PlaceHolder 2"/>
          <p:cNvSpPr>
            <a:spLocks noGrp="1"/>
          </p:cNvSpPr>
          <p:nvPr>
            <p:ph type="sldNum" idx="35"/>
          </p:nvPr>
        </p:nvSpPr>
        <p:spPr/>
        <p:txBody>
          <a:bodyPr/>
          <a:p>
            <a:fld id="{5469147C-AEEB-4310-B090-2B5B7A595D2C}" type="slidenum">
              <a:t>&lt;#&gt;</a:t>
            </a:fld>
          </a:p>
        </p:txBody>
      </p:sp>
      <p:sp>
        <p:nvSpPr>
          <p:cNvPr id="4" name="PlaceHolder 3"/>
          <p:cNvSpPr>
            <a:spLocks noGrp="1"/>
          </p:cNvSpPr>
          <p:nvPr>
            <p:ph type="dt" idx="36"/>
          </p:nvPr>
        </p:nvSpPr>
        <p:spPr/>
        <p:txBody>
          <a:bodyPr/>
          <a:p>
            <a:r>
              <a:rPr lang="ru-RU"/>
              <a:t/>
            </a:r>
          </a:p>
        </p:txBody>
      </p:sp>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5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57"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34"/>
          </p:nvPr>
        </p:nvSpPr>
        <p:spPr/>
        <p:txBody>
          <a:bodyPr/>
          <a:p>
            <a:r>
              <a:t>Footer</a:t>
            </a:r>
          </a:p>
        </p:txBody>
      </p:sp>
      <p:sp>
        <p:nvSpPr>
          <p:cNvPr id="5" name="PlaceHolder 4"/>
          <p:cNvSpPr>
            <a:spLocks noGrp="1"/>
          </p:cNvSpPr>
          <p:nvPr>
            <p:ph type="sldNum" idx="35"/>
          </p:nvPr>
        </p:nvSpPr>
        <p:spPr/>
        <p:txBody>
          <a:bodyPr/>
          <a:p>
            <a:fld id="{2D640CCB-88D0-4490-91D1-D174C220714A}" type="slidenum">
              <a:t>&lt;#&gt;</a:t>
            </a:fld>
          </a:p>
        </p:txBody>
      </p:sp>
      <p:sp>
        <p:nvSpPr>
          <p:cNvPr id="6" name="PlaceHolder 5"/>
          <p:cNvSpPr>
            <a:spLocks noGrp="1"/>
          </p:cNvSpPr>
          <p:nvPr>
            <p:ph type="dt" idx="36"/>
          </p:nvPr>
        </p:nvSpPr>
        <p:spPr/>
        <p:txBody>
          <a:bodyPr/>
          <a:p>
            <a:r>
              <a:rPr lang="ru-RU"/>
              <a:t/>
            </a: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5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59"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34"/>
          </p:nvPr>
        </p:nvSpPr>
        <p:spPr/>
        <p:txBody>
          <a:bodyPr/>
          <a:p>
            <a:r>
              <a:t>Footer</a:t>
            </a:r>
          </a:p>
        </p:txBody>
      </p:sp>
      <p:sp>
        <p:nvSpPr>
          <p:cNvPr id="5" name="PlaceHolder 4"/>
          <p:cNvSpPr>
            <a:spLocks noGrp="1"/>
          </p:cNvSpPr>
          <p:nvPr>
            <p:ph type="sldNum" idx="35"/>
          </p:nvPr>
        </p:nvSpPr>
        <p:spPr/>
        <p:txBody>
          <a:bodyPr/>
          <a:p>
            <a:fld id="{FE15FD92-2DCF-4B2D-B95D-E88DCDE3C4E0}" type="slidenum">
              <a:t>&lt;#&gt;</a:t>
            </a:fld>
          </a:p>
        </p:txBody>
      </p:sp>
      <p:sp>
        <p:nvSpPr>
          <p:cNvPr id="6" name="PlaceHolder 5"/>
          <p:cNvSpPr>
            <a:spLocks noGrp="1"/>
          </p:cNvSpPr>
          <p:nvPr>
            <p:ph type="dt" idx="36"/>
          </p:nvPr>
        </p:nvSpPr>
        <p:spPr/>
        <p:txBody>
          <a:bodyPr/>
          <a:p>
            <a:r>
              <a:rPr lang="ru-RU"/>
              <a:t/>
            </a: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61"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6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34"/>
          </p:nvPr>
        </p:nvSpPr>
        <p:spPr/>
        <p:txBody>
          <a:bodyPr/>
          <a:p>
            <a:r>
              <a:t>Footer</a:t>
            </a:r>
          </a:p>
        </p:txBody>
      </p:sp>
      <p:sp>
        <p:nvSpPr>
          <p:cNvPr id="6" name="PlaceHolder 5"/>
          <p:cNvSpPr>
            <a:spLocks noGrp="1"/>
          </p:cNvSpPr>
          <p:nvPr>
            <p:ph type="sldNum" idx="35"/>
          </p:nvPr>
        </p:nvSpPr>
        <p:spPr/>
        <p:txBody>
          <a:bodyPr/>
          <a:p>
            <a:fld id="{4D2094F2-7A09-444E-8444-4CB4F5AED168}" type="slidenum">
              <a:t>&lt;#&gt;</a:t>
            </a:fld>
          </a:p>
        </p:txBody>
      </p:sp>
      <p:sp>
        <p:nvSpPr>
          <p:cNvPr id="7" name="PlaceHolder 6"/>
          <p:cNvSpPr>
            <a:spLocks noGrp="1"/>
          </p:cNvSpPr>
          <p:nvPr>
            <p:ph type="dt" idx="36"/>
          </p:nvPr>
        </p:nvSpPr>
        <p:spPr/>
        <p:txBody>
          <a:bodyPr/>
          <a:p>
            <a:r>
              <a:rPr lang="ru-RU"/>
              <a:t/>
            </a: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6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34"/>
          </p:nvPr>
        </p:nvSpPr>
        <p:spPr/>
        <p:txBody>
          <a:bodyPr/>
          <a:p>
            <a:r>
              <a:t>Footer</a:t>
            </a:r>
          </a:p>
        </p:txBody>
      </p:sp>
      <p:sp>
        <p:nvSpPr>
          <p:cNvPr id="4" name="PlaceHolder 3"/>
          <p:cNvSpPr>
            <a:spLocks noGrp="1"/>
          </p:cNvSpPr>
          <p:nvPr>
            <p:ph type="sldNum" idx="35"/>
          </p:nvPr>
        </p:nvSpPr>
        <p:spPr/>
        <p:txBody>
          <a:bodyPr/>
          <a:p>
            <a:fld id="{DF7D0F32-0EDD-45FF-B179-BDAF2F5DC904}" type="slidenum">
              <a:t>&lt;#&gt;</a:t>
            </a:fld>
          </a:p>
        </p:txBody>
      </p:sp>
      <p:sp>
        <p:nvSpPr>
          <p:cNvPr id="5" name="PlaceHolder 4"/>
          <p:cNvSpPr>
            <a:spLocks noGrp="1"/>
          </p:cNvSpPr>
          <p:nvPr>
            <p:ph type="dt" idx="36"/>
          </p:nvPr>
        </p:nvSpPr>
        <p:spPr/>
        <p:txBody>
          <a:bodyPr/>
          <a:p>
            <a:r>
              <a:rPr lang="ru-RU"/>
              <a:t/>
            </a: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64"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34"/>
          </p:nvPr>
        </p:nvSpPr>
        <p:spPr/>
        <p:txBody>
          <a:bodyPr/>
          <a:p>
            <a:r>
              <a:t>Footer</a:t>
            </a:r>
          </a:p>
        </p:txBody>
      </p:sp>
      <p:sp>
        <p:nvSpPr>
          <p:cNvPr id="4" name="PlaceHolder 3"/>
          <p:cNvSpPr>
            <a:spLocks noGrp="1"/>
          </p:cNvSpPr>
          <p:nvPr>
            <p:ph type="sldNum" idx="35"/>
          </p:nvPr>
        </p:nvSpPr>
        <p:spPr/>
        <p:txBody>
          <a:bodyPr/>
          <a:p>
            <a:fld id="{B897E7CD-1E9A-45EA-A1E0-9B9D287D8107}" type="slidenum">
              <a:t>&lt;#&gt;</a:t>
            </a:fld>
          </a:p>
        </p:txBody>
      </p:sp>
      <p:sp>
        <p:nvSpPr>
          <p:cNvPr id="5" name="PlaceHolder 4"/>
          <p:cNvSpPr>
            <a:spLocks noGrp="1"/>
          </p:cNvSpPr>
          <p:nvPr>
            <p:ph type="dt" idx="36"/>
          </p:nvPr>
        </p:nvSpPr>
        <p:spPr/>
        <p:txBody>
          <a:bodyPr/>
          <a:p>
            <a:r>
              <a:rPr lang="ru-RU"/>
              <a:t/>
            </a: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6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6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68"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34"/>
          </p:nvPr>
        </p:nvSpPr>
        <p:spPr/>
        <p:txBody>
          <a:bodyPr/>
          <a:p>
            <a:r>
              <a:t>Footer</a:t>
            </a:r>
          </a:p>
        </p:txBody>
      </p:sp>
      <p:sp>
        <p:nvSpPr>
          <p:cNvPr id="7" name="PlaceHolder 6"/>
          <p:cNvSpPr>
            <a:spLocks noGrp="1"/>
          </p:cNvSpPr>
          <p:nvPr>
            <p:ph type="sldNum" idx="35"/>
          </p:nvPr>
        </p:nvSpPr>
        <p:spPr/>
        <p:txBody>
          <a:bodyPr/>
          <a:p>
            <a:fld id="{669E839F-8F2D-40CC-8F34-590C4165F5AD}" type="slidenum">
              <a:t>&lt;#&gt;</a:t>
            </a:fld>
          </a:p>
        </p:txBody>
      </p:sp>
      <p:sp>
        <p:nvSpPr>
          <p:cNvPr id="8" name="PlaceHolder 7"/>
          <p:cNvSpPr>
            <a:spLocks noGrp="1"/>
          </p:cNvSpPr>
          <p:nvPr>
            <p:ph type="dt" idx="36"/>
          </p:nvPr>
        </p:nvSpPr>
        <p:spPr/>
        <p:txBody>
          <a:bodyPr/>
          <a:p>
            <a:r>
              <a:rPr lang="ru-RU"/>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7"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BC3A735A-5F87-45B9-A17C-2210875F6DB1}" type="slidenum">
              <a:t>&lt;#&gt;</a:t>
            </a:fld>
          </a:p>
        </p:txBody>
      </p:sp>
      <p:sp>
        <p:nvSpPr>
          <p:cNvPr id="6" name="PlaceHolder 5"/>
          <p:cNvSpPr>
            <a:spLocks noGrp="1"/>
          </p:cNvSpPr>
          <p:nvPr>
            <p:ph type="dt" idx="6"/>
          </p:nvPr>
        </p:nvSpPr>
        <p:spPr/>
        <p:txBody>
          <a:bodyPr/>
          <a:p>
            <a:r>
              <a:rPr lang="ru-RU"/>
              <a:t/>
            </a: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6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7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7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72"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34"/>
          </p:nvPr>
        </p:nvSpPr>
        <p:spPr/>
        <p:txBody>
          <a:bodyPr/>
          <a:p>
            <a:r>
              <a:t>Footer</a:t>
            </a:r>
          </a:p>
        </p:txBody>
      </p:sp>
      <p:sp>
        <p:nvSpPr>
          <p:cNvPr id="7" name="PlaceHolder 6"/>
          <p:cNvSpPr>
            <a:spLocks noGrp="1"/>
          </p:cNvSpPr>
          <p:nvPr>
            <p:ph type="sldNum" idx="35"/>
          </p:nvPr>
        </p:nvSpPr>
        <p:spPr/>
        <p:txBody>
          <a:bodyPr/>
          <a:p>
            <a:fld id="{31BD3FF6-16B5-4AD6-A3A5-81717807767D}" type="slidenum">
              <a:t>&lt;#&gt;</a:t>
            </a:fld>
          </a:p>
        </p:txBody>
      </p:sp>
      <p:sp>
        <p:nvSpPr>
          <p:cNvPr id="8" name="PlaceHolder 7"/>
          <p:cNvSpPr>
            <a:spLocks noGrp="1"/>
          </p:cNvSpPr>
          <p:nvPr>
            <p:ph type="dt" idx="36"/>
          </p:nvPr>
        </p:nvSpPr>
        <p:spPr/>
        <p:txBody>
          <a:bodyPr/>
          <a:p>
            <a:r>
              <a:rPr lang="ru-RU"/>
              <a:t/>
            </a: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7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7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76"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34"/>
          </p:nvPr>
        </p:nvSpPr>
        <p:spPr/>
        <p:txBody>
          <a:bodyPr/>
          <a:p>
            <a:r>
              <a:t>Footer</a:t>
            </a:r>
          </a:p>
        </p:txBody>
      </p:sp>
      <p:sp>
        <p:nvSpPr>
          <p:cNvPr id="7" name="PlaceHolder 6"/>
          <p:cNvSpPr>
            <a:spLocks noGrp="1"/>
          </p:cNvSpPr>
          <p:nvPr>
            <p:ph type="sldNum" idx="35"/>
          </p:nvPr>
        </p:nvSpPr>
        <p:spPr/>
        <p:txBody>
          <a:bodyPr/>
          <a:p>
            <a:fld id="{D3659AF8-89D3-4435-810E-F642CF61E048}" type="slidenum">
              <a:t>&lt;#&gt;</a:t>
            </a:fld>
          </a:p>
        </p:txBody>
      </p:sp>
      <p:sp>
        <p:nvSpPr>
          <p:cNvPr id="8" name="PlaceHolder 7"/>
          <p:cNvSpPr>
            <a:spLocks noGrp="1"/>
          </p:cNvSpPr>
          <p:nvPr>
            <p:ph type="dt" idx="36"/>
          </p:nvPr>
        </p:nvSpPr>
        <p:spPr/>
        <p:txBody>
          <a:bodyPr/>
          <a:p>
            <a:r>
              <a:rPr lang="ru-RU"/>
              <a:t/>
            </a: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78"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79"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34"/>
          </p:nvPr>
        </p:nvSpPr>
        <p:spPr/>
        <p:txBody>
          <a:bodyPr/>
          <a:p>
            <a:r>
              <a:t>Footer</a:t>
            </a:r>
          </a:p>
        </p:txBody>
      </p:sp>
      <p:sp>
        <p:nvSpPr>
          <p:cNvPr id="6" name="PlaceHolder 5"/>
          <p:cNvSpPr>
            <a:spLocks noGrp="1"/>
          </p:cNvSpPr>
          <p:nvPr>
            <p:ph type="sldNum" idx="35"/>
          </p:nvPr>
        </p:nvSpPr>
        <p:spPr/>
        <p:txBody>
          <a:bodyPr/>
          <a:p>
            <a:fld id="{D3353630-AC6F-49AA-8A6E-DAC3485347B2}" type="slidenum">
              <a:t>&lt;#&gt;</a:t>
            </a:fld>
          </a:p>
        </p:txBody>
      </p:sp>
      <p:sp>
        <p:nvSpPr>
          <p:cNvPr id="7" name="PlaceHolder 6"/>
          <p:cNvSpPr>
            <a:spLocks noGrp="1"/>
          </p:cNvSpPr>
          <p:nvPr>
            <p:ph type="dt" idx="36"/>
          </p:nvPr>
        </p:nvSpPr>
        <p:spPr/>
        <p:txBody>
          <a:bodyPr/>
          <a:p>
            <a:r>
              <a:rPr lang="ru-RU"/>
              <a:t/>
            </a: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8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8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8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83"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484"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34"/>
          </p:nvPr>
        </p:nvSpPr>
        <p:spPr/>
        <p:txBody>
          <a:bodyPr/>
          <a:p>
            <a:r>
              <a:t>Footer</a:t>
            </a:r>
          </a:p>
        </p:txBody>
      </p:sp>
      <p:sp>
        <p:nvSpPr>
          <p:cNvPr id="8" name="PlaceHolder 7"/>
          <p:cNvSpPr>
            <a:spLocks noGrp="1"/>
          </p:cNvSpPr>
          <p:nvPr>
            <p:ph type="sldNum" idx="35"/>
          </p:nvPr>
        </p:nvSpPr>
        <p:spPr/>
        <p:txBody>
          <a:bodyPr/>
          <a:p>
            <a:fld id="{EFC43A14-6864-4B52-8304-F4DC449984CF}" type="slidenum">
              <a:t>&lt;#&gt;</a:t>
            </a:fld>
          </a:p>
        </p:txBody>
      </p:sp>
      <p:sp>
        <p:nvSpPr>
          <p:cNvPr id="9" name="PlaceHolder 8"/>
          <p:cNvSpPr>
            <a:spLocks noGrp="1"/>
          </p:cNvSpPr>
          <p:nvPr>
            <p:ph type="dt" idx="36"/>
          </p:nvPr>
        </p:nvSpPr>
        <p:spPr/>
        <p:txBody>
          <a:bodyPr/>
          <a:p>
            <a:r>
              <a:rPr lang="ru-RU"/>
              <a:t/>
            </a: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8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86"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87"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88"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89"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90"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491"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34"/>
          </p:nvPr>
        </p:nvSpPr>
        <p:spPr/>
        <p:txBody>
          <a:bodyPr/>
          <a:p>
            <a:r>
              <a:t>Footer</a:t>
            </a:r>
          </a:p>
        </p:txBody>
      </p:sp>
      <p:sp>
        <p:nvSpPr>
          <p:cNvPr id="10" name="PlaceHolder 9"/>
          <p:cNvSpPr>
            <a:spLocks noGrp="1"/>
          </p:cNvSpPr>
          <p:nvPr>
            <p:ph type="sldNum" idx="35"/>
          </p:nvPr>
        </p:nvSpPr>
        <p:spPr/>
        <p:txBody>
          <a:bodyPr/>
          <a:p>
            <a:fld id="{4AC6CDC0-1EE8-4BBC-A4E6-CBAFAF31903A}" type="slidenum">
              <a:t>&lt;#&gt;</a:t>
            </a:fld>
          </a:p>
        </p:txBody>
      </p:sp>
      <p:sp>
        <p:nvSpPr>
          <p:cNvPr id="11" name="PlaceHolder 10"/>
          <p:cNvSpPr>
            <a:spLocks noGrp="1"/>
          </p:cNvSpPr>
          <p:nvPr>
            <p:ph type="dt" idx="36"/>
          </p:nvPr>
        </p:nvSpPr>
        <p:spPr/>
        <p:txBody>
          <a:bodyPr/>
          <a:p>
            <a:r>
              <a:rPr lang="ru-RU"/>
              <a:t/>
            </a: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7"/>
          </p:nvPr>
        </p:nvSpPr>
        <p:spPr/>
        <p:txBody>
          <a:bodyPr/>
          <a:p>
            <a:r>
              <a:t>Footer</a:t>
            </a:r>
          </a:p>
        </p:txBody>
      </p:sp>
      <p:sp>
        <p:nvSpPr>
          <p:cNvPr id="3" name="PlaceHolder 2"/>
          <p:cNvSpPr>
            <a:spLocks noGrp="1"/>
          </p:cNvSpPr>
          <p:nvPr>
            <p:ph type="sldNum" idx="38"/>
          </p:nvPr>
        </p:nvSpPr>
        <p:spPr/>
        <p:txBody>
          <a:bodyPr/>
          <a:p>
            <a:fld id="{04AA0950-980B-42BE-8FCC-7A658184E516}" type="slidenum">
              <a:t>&lt;#&gt;</a:t>
            </a:fld>
          </a:p>
        </p:txBody>
      </p:sp>
      <p:sp>
        <p:nvSpPr>
          <p:cNvPr id="4" name="PlaceHolder 3"/>
          <p:cNvSpPr>
            <a:spLocks noGrp="1"/>
          </p:cNvSpPr>
          <p:nvPr>
            <p:ph type="dt" idx="39"/>
          </p:nvPr>
        </p:nvSpPr>
        <p:spPr/>
        <p:txBody>
          <a:bodyPr/>
          <a:p>
            <a:r>
              <a:rPr lang="ru-RU"/>
              <a:t/>
            </a:r>
          </a:p>
        </p:txBody>
      </p:sp>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98"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37"/>
          </p:nvPr>
        </p:nvSpPr>
        <p:spPr/>
        <p:txBody>
          <a:bodyPr/>
          <a:p>
            <a:r>
              <a:t>Footer</a:t>
            </a:r>
          </a:p>
        </p:txBody>
      </p:sp>
      <p:sp>
        <p:nvSpPr>
          <p:cNvPr id="5" name="PlaceHolder 4"/>
          <p:cNvSpPr>
            <a:spLocks noGrp="1"/>
          </p:cNvSpPr>
          <p:nvPr>
            <p:ph type="sldNum" idx="38"/>
          </p:nvPr>
        </p:nvSpPr>
        <p:spPr/>
        <p:txBody>
          <a:bodyPr/>
          <a:p>
            <a:fld id="{D288A8F3-E5C2-4C8B-B3F6-6D79AB671204}" type="slidenum">
              <a:t>&lt;#&gt;</a:t>
            </a:fld>
          </a:p>
        </p:txBody>
      </p:sp>
      <p:sp>
        <p:nvSpPr>
          <p:cNvPr id="6" name="PlaceHolder 5"/>
          <p:cNvSpPr>
            <a:spLocks noGrp="1"/>
          </p:cNvSpPr>
          <p:nvPr>
            <p:ph type="dt" idx="39"/>
          </p:nvPr>
        </p:nvSpPr>
        <p:spPr/>
        <p:txBody>
          <a:bodyPr/>
          <a:p>
            <a:r>
              <a:rPr lang="ru-RU"/>
              <a:t/>
            </a: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00"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37"/>
          </p:nvPr>
        </p:nvSpPr>
        <p:spPr/>
        <p:txBody>
          <a:bodyPr/>
          <a:p>
            <a:r>
              <a:t>Footer</a:t>
            </a:r>
          </a:p>
        </p:txBody>
      </p:sp>
      <p:sp>
        <p:nvSpPr>
          <p:cNvPr id="5" name="PlaceHolder 4"/>
          <p:cNvSpPr>
            <a:spLocks noGrp="1"/>
          </p:cNvSpPr>
          <p:nvPr>
            <p:ph type="sldNum" idx="38"/>
          </p:nvPr>
        </p:nvSpPr>
        <p:spPr/>
        <p:txBody>
          <a:bodyPr/>
          <a:p>
            <a:fld id="{DD78B2D2-F5AB-449D-8EE9-2DA4495EF51A}" type="slidenum">
              <a:t>&lt;#&gt;</a:t>
            </a:fld>
          </a:p>
        </p:txBody>
      </p:sp>
      <p:sp>
        <p:nvSpPr>
          <p:cNvPr id="6" name="PlaceHolder 5"/>
          <p:cNvSpPr>
            <a:spLocks noGrp="1"/>
          </p:cNvSpPr>
          <p:nvPr>
            <p:ph type="dt" idx="39"/>
          </p:nvPr>
        </p:nvSpPr>
        <p:spPr/>
        <p:txBody>
          <a:bodyPr/>
          <a:p>
            <a:r>
              <a:rPr lang="ru-RU"/>
              <a:t/>
            </a: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0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03"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37"/>
          </p:nvPr>
        </p:nvSpPr>
        <p:spPr/>
        <p:txBody>
          <a:bodyPr/>
          <a:p>
            <a:r>
              <a:t>Footer</a:t>
            </a:r>
          </a:p>
        </p:txBody>
      </p:sp>
      <p:sp>
        <p:nvSpPr>
          <p:cNvPr id="6" name="PlaceHolder 5"/>
          <p:cNvSpPr>
            <a:spLocks noGrp="1"/>
          </p:cNvSpPr>
          <p:nvPr>
            <p:ph type="sldNum" idx="38"/>
          </p:nvPr>
        </p:nvSpPr>
        <p:spPr/>
        <p:txBody>
          <a:bodyPr/>
          <a:p>
            <a:fld id="{AE2A12E8-93AB-4734-879C-E918C40EA9F5}" type="slidenum">
              <a:t>&lt;#&gt;</a:t>
            </a:fld>
          </a:p>
        </p:txBody>
      </p:sp>
      <p:sp>
        <p:nvSpPr>
          <p:cNvPr id="7" name="PlaceHolder 6"/>
          <p:cNvSpPr>
            <a:spLocks noGrp="1"/>
          </p:cNvSpPr>
          <p:nvPr>
            <p:ph type="dt" idx="39"/>
          </p:nvPr>
        </p:nvSpPr>
        <p:spPr/>
        <p:txBody>
          <a:bodyPr/>
          <a:p>
            <a:r>
              <a:rPr lang="ru-RU"/>
              <a:t/>
            </a: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37"/>
          </p:nvPr>
        </p:nvSpPr>
        <p:spPr/>
        <p:txBody>
          <a:bodyPr/>
          <a:p>
            <a:r>
              <a:t>Footer</a:t>
            </a:r>
          </a:p>
        </p:txBody>
      </p:sp>
      <p:sp>
        <p:nvSpPr>
          <p:cNvPr id="4" name="PlaceHolder 3"/>
          <p:cNvSpPr>
            <a:spLocks noGrp="1"/>
          </p:cNvSpPr>
          <p:nvPr>
            <p:ph type="sldNum" idx="38"/>
          </p:nvPr>
        </p:nvSpPr>
        <p:spPr/>
        <p:txBody>
          <a:bodyPr/>
          <a:p>
            <a:fld id="{0382710C-7530-43D7-B1F8-883413A57263}" type="slidenum">
              <a:t>&lt;#&gt;</a:t>
            </a:fld>
          </a:p>
        </p:txBody>
      </p:sp>
      <p:sp>
        <p:nvSpPr>
          <p:cNvPr id="5" name="PlaceHolder 4"/>
          <p:cNvSpPr>
            <a:spLocks noGrp="1"/>
          </p:cNvSpPr>
          <p:nvPr>
            <p:ph type="dt" idx="39"/>
          </p:nvPr>
        </p:nvSpPr>
        <p:spPr/>
        <p:txBody>
          <a:bodyPr/>
          <a:p>
            <a:r>
              <a:rPr lang="ru-RU"/>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49"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1FE5564B-B680-4BED-9DAB-840C9A8E0A05}" type="slidenum">
              <a:t>&lt;#&gt;</a:t>
            </a:fld>
          </a:p>
        </p:txBody>
      </p:sp>
      <p:sp>
        <p:nvSpPr>
          <p:cNvPr id="6" name="PlaceHolder 5"/>
          <p:cNvSpPr>
            <a:spLocks noGrp="1"/>
          </p:cNvSpPr>
          <p:nvPr>
            <p:ph type="dt" idx="6"/>
          </p:nvPr>
        </p:nvSpPr>
        <p:spPr/>
        <p:txBody>
          <a:bodyPr/>
          <a:p>
            <a:r>
              <a:rPr lang="ru-RU"/>
              <a:t/>
            </a: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5"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37"/>
          </p:nvPr>
        </p:nvSpPr>
        <p:spPr/>
        <p:txBody>
          <a:bodyPr/>
          <a:p>
            <a:r>
              <a:t>Footer</a:t>
            </a:r>
          </a:p>
        </p:txBody>
      </p:sp>
      <p:sp>
        <p:nvSpPr>
          <p:cNvPr id="4" name="PlaceHolder 3"/>
          <p:cNvSpPr>
            <a:spLocks noGrp="1"/>
          </p:cNvSpPr>
          <p:nvPr>
            <p:ph type="sldNum" idx="38"/>
          </p:nvPr>
        </p:nvSpPr>
        <p:spPr/>
        <p:txBody>
          <a:bodyPr/>
          <a:p>
            <a:fld id="{1735F1CB-7761-4EB2-9F19-FFAB551DE45B}" type="slidenum">
              <a:t>&lt;#&gt;</a:t>
            </a:fld>
          </a:p>
        </p:txBody>
      </p:sp>
      <p:sp>
        <p:nvSpPr>
          <p:cNvPr id="5" name="PlaceHolder 4"/>
          <p:cNvSpPr>
            <a:spLocks noGrp="1"/>
          </p:cNvSpPr>
          <p:nvPr>
            <p:ph type="dt" idx="39"/>
          </p:nvPr>
        </p:nvSpPr>
        <p:spPr/>
        <p:txBody>
          <a:bodyPr/>
          <a:p>
            <a:r>
              <a:rPr lang="ru-RU"/>
              <a:t/>
            </a: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0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08"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09"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37"/>
          </p:nvPr>
        </p:nvSpPr>
        <p:spPr/>
        <p:txBody>
          <a:bodyPr/>
          <a:p>
            <a:r>
              <a:t>Footer</a:t>
            </a:r>
          </a:p>
        </p:txBody>
      </p:sp>
      <p:sp>
        <p:nvSpPr>
          <p:cNvPr id="7" name="PlaceHolder 6"/>
          <p:cNvSpPr>
            <a:spLocks noGrp="1"/>
          </p:cNvSpPr>
          <p:nvPr>
            <p:ph type="sldNum" idx="38"/>
          </p:nvPr>
        </p:nvSpPr>
        <p:spPr/>
        <p:txBody>
          <a:bodyPr/>
          <a:p>
            <a:fld id="{574FEC7C-0784-47D1-B1B0-DB5F218A878B}" type="slidenum">
              <a:t>&lt;#&gt;</a:t>
            </a:fld>
          </a:p>
        </p:txBody>
      </p:sp>
      <p:sp>
        <p:nvSpPr>
          <p:cNvPr id="8" name="PlaceHolder 7"/>
          <p:cNvSpPr>
            <a:spLocks noGrp="1"/>
          </p:cNvSpPr>
          <p:nvPr>
            <p:ph type="dt" idx="39"/>
          </p:nvPr>
        </p:nvSpPr>
        <p:spPr/>
        <p:txBody>
          <a:bodyPr/>
          <a:p>
            <a:r>
              <a:rPr lang="ru-RU"/>
              <a:t/>
            </a: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1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11"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1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13"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37"/>
          </p:nvPr>
        </p:nvSpPr>
        <p:spPr/>
        <p:txBody>
          <a:bodyPr/>
          <a:p>
            <a:r>
              <a:t>Footer</a:t>
            </a:r>
          </a:p>
        </p:txBody>
      </p:sp>
      <p:sp>
        <p:nvSpPr>
          <p:cNvPr id="7" name="PlaceHolder 6"/>
          <p:cNvSpPr>
            <a:spLocks noGrp="1"/>
          </p:cNvSpPr>
          <p:nvPr>
            <p:ph type="sldNum" idx="38"/>
          </p:nvPr>
        </p:nvSpPr>
        <p:spPr/>
        <p:txBody>
          <a:bodyPr/>
          <a:p>
            <a:fld id="{D6C28FBF-416F-4EA7-815F-E9AB84B576D7}" type="slidenum">
              <a:t>&lt;#&gt;</a:t>
            </a:fld>
          </a:p>
        </p:txBody>
      </p:sp>
      <p:sp>
        <p:nvSpPr>
          <p:cNvPr id="8" name="PlaceHolder 7"/>
          <p:cNvSpPr>
            <a:spLocks noGrp="1"/>
          </p:cNvSpPr>
          <p:nvPr>
            <p:ph type="dt" idx="39"/>
          </p:nvPr>
        </p:nvSpPr>
        <p:spPr/>
        <p:txBody>
          <a:bodyPr/>
          <a:p>
            <a:r>
              <a:rPr lang="ru-RU"/>
              <a:t/>
            </a: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1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1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17"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37"/>
          </p:nvPr>
        </p:nvSpPr>
        <p:spPr/>
        <p:txBody>
          <a:bodyPr/>
          <a:p>
            <a:r>
              <a:t>Footer</a:t>
            </a:r>
          </a:p>
        </p:txBody>
      </p:sp>
      <p:sp>
        <p:nvSpPr>
          <p:cNvPr id="7" name="PlaceHolder 6"/>
          <p:cNvSpPr>
            <a:spLocks noGrp="1"/>
          </p:cNvSpPr>
          <p:nvPr>
            <p:ph type="sldNum" idx="38"/>
          </p:nvPr>
        </p:nvSpPr>
        <p:spPr/>
        <p:txBody>
          <a:bodyPr/>
          <a:p>
            <a:fld id="{48609BC9-16C1-4CA5-9893-FC946B668FB9}" type="slidenum">
              <a:t>&lt;#&gt;</a:t>
            </a:fld>
          </a:p>
        </p:txBody>
      </p:sp>
      <p:sp>
        <p:nvSpPr>
          <p:cNvPr id="8" name="PlaceHolder 7"/>
          <p:cNvSpPr>
            <a:spLocks noGrp="1"/>
          </p:cNvSpPr>
          <p:nvPr>
            <p:ph type="dt" idx="39"/>
          </p:nvPr>
        </p:nvSpPr>
        <p:spPr/>
        <p:txBody>
          <a:bodyPr/>
          <a:p>
            <a:r>
              <a:rPr lang="ru-RU"/>
              <a:t/>
            </a: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19"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20"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37"/>
          </p:nvPr>
        </p:nvSpPr>
        <p:spPr/>
        <p:txBody>
          <a:bodyPr/>
          <a:p>
            <a:r>
              <a:t>Footer</a:t>
            </a:r>
          </a:p>
        </p:txBody>
      </p:sp>
      <p:sp>
        <p:nvSpPr>
          <p:cNvPr id="6" name="PlaceHolder 5"/>
          <p:cNvSpPr>
            <a:spLocks noGrp="1"/>
          </p:cNvSpPr>
          <p:nvPr>
            <p:ph type="sldNum" idx="38"/>
          </p:nvPr>
        </p:nvSpPr>
        <p:spPr/>
        <p:txBody>
          <a:bodyPr/>
          <a:p>
            <a:fld id="{0DA499E8-F5A2-4C60-80A8-5B5608A02C34}" type="slidenum">
              <a:t>&lt;#&gt;</a:t>
            </a:fld>
          </a:p>
        </p:txBody>
      </p:sp>
      <p:sp>
        <p:nvSpPr>
          <p:cNvPr id="7" name="PlaceHolder 6"/>
          <p:cNvSpPr>
            <a:spLocks noGrp="1"/>
          </p:cNvSpPr>
          <p:nvPr>
            <p:ph type="dt" idx="39"/>
          </p:nvPr>
        </p:nvSpPr>
        <p:spPr/>
        <p:txBody>
          <a:bodyPr/>
          <a:p>
            <a:r>
              <a:rPr lang="ru-RU"/>
              <a:t/>
            </a: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2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2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2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24"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25"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37"/>
          </p:nvPr>
        </p:nvSpPr>
        <p:spPr/>
        <p:txBody>
          <a:bodyPr/>
          <a:p>
            <a:r>
              <a:t>Footer</a:t>
            </a:r>
          </a:p>
        </p:txBody>
      </p:sp>
      <p:sp>
        <p:nvSpPr>
          <p:cNvPr id="8" name="PlaceHolder 7"/>
          <p:cNvSpPr>
            <a:spLocks noGrp="1"/>
          </p:cNvSpPr>
          <p:nvPr>
            <p:ph type="sldNum" idx="38"/>
          </p:nvPr>
        </p:nvSpPr>
        <p:spPr/>
        <p:txBody>
          <a:bodyPr/>
          <a:p>
            <a:fld id="{1C1D29D0-3CD1-4289-BE37-3E009C2D9D69}" type="slidenum">
              <a:t>&lt;#&gt;</a:t>
            </a:fld>
          </a:p>
        </p:txBody>
      </p:sp>
      <p:sp>
        <p:nvSpPr>
          <p:cNvPr id="9" name="PlaceHolder 8"/>
          <p:cNvSpPr>
            <a:spLocks noGrp="1"/>
          </p:cNvSpPr>
          <p:nvPr>
            <p:ph type="dt" idx="39"/>
          </p:nvPr>
        </p:nvSpPr>
        <p:spPr/>
        <p:txBody>
          <a:bodyPr/>
          <a:p>
            <a:r>
              <a:rPr lang="ru-RU"/>
              <a:t/>
            </a: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27"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528"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529"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530"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531"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532"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37"/>
          </p:nvPr>
        </p:nvSpPr>
        <p:spPr/>
        <p:txBody>
          <a:bodyPr/>
          <a:p>
            <a:r>
              <a:t>Footer</a:t>
            </a:r>
          </a:p>
        </p:txBody>
      </p:sp>
      <p:sp>
        <p:nvSpPr>
          <p:cNvPr id="10" name="PlaceHolder 9"/>
          <p:cNvSpPr>
            <a:spLocks noGrp="1"/>
          </p:cNvSpPr>
          <p:nvPr>
            <p:ph type="sldNum" idx="38"/>
          </p:nvPr>
        </p:nvSpPr>
        <p:spPr/>
        <p:txBody>
          <a:bodyPr/>
          <a:p>
            <a:fld id="{140092B5-9A27-4867-93A9-AD8DB420CDE5}" type="slidenum">
              <a:t>&lt;#&gt;</a:t>
            </a:fld>
          </a:p>
        </p:txBody>
      </p:sp>
      <p:sp>
        <p:nvSpPr>
          <p:cNvPr id="11" name="PlaceHolder 10"/>
          <p:cNvSpPr>
            <a:spLocks noGrp="1"/>
          </p:cNvSpPr>
          <p:nvPr>
            <p:ph type="dt" idx="39"/>
          </p:nvPr>
        </p:nvSpPr>
        <p:spPr/>
        <p:txBody>
          <a:bodyPr/>
          <a:p>
            <a:r>
              <a:rPr lang="ru-RU"/>
              <a:t/>
            </a: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0"/>
          </p:nvPr>
        </p:nvSpPr>
        <p:spPr/>
        <p:txBody>
          <a:bodyPr/>
          <a:p>
            <a:r>
              <a:t>Footer</a:t>
            </a:r>
          </a:p>
        </p:txBody>
      </p:sp>
      <p:sp>
        <p:nvSpPr>
          <p:cNvPr id="3" name="PlaceHolder 2"/>
          <p:cNvSpPr>
            <a:spLocks noGrp="1"/>
          </p:cNvSpPr>
          <p:nvPr>
            <p:ph type="sldNum" idx="41"/>
          </p:nvPr>
        </p:nvSpPr>
        <p:spPr/>
        <p:txBody>
          <a:bodyPr/>
          <a:p>
            <a:fld id="{1F3D9DB7-70C3-445B-BD73-F907B373C2BF}" type="slidenum">
              <a:t>&lt;#&gt;</a:t>
            </a:fld>
          </a:p>
        </p:txBody>
      </p:sp>
      <p:sp>
        <p:nvSpPr>
          <p:cNvPr id="4" name="PlaceHolder 3"/>
          <p:cNvSpPr>
            <a:spLocks noGrp="1"/>
          </p:cNvSpPr>
          <p:nvPr>
            <p:ph type="dt" idx="42"/>
          </p:nvPr>
        </p:nvSpPr>
        <p:spPr/>
        <p:txBody>
          <a:bodyPr/>
          <a:p>
            <a:r>
              <a:rPr lang="ru-RU"/>
              <a:t/>
            </a:r>
          </a:p>
        </p:txBody>
      </p:sp>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3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39"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40"/>
          </p:nvPr>
        </p:nvSpPr>
        <p:spPr/>
        <p:txBody>
          <a:bodyPr/>
          <a:p>
            <a:r>
              <a:t>Footer</a:t>
            </a:r>
          </a:p>
        </p:txBody>
      </p:sp>
      <p:sp>
        <p:nvSpPr>
          <p:cNvPr id="5" name="PlaceHolder 4"/>
          <p:cNvSpPr>
            <a:spLocks noGrp="1"/>
          </p:cNvSpPr>
          <p:nvPr>
            <p:ph type="sldNum" idx="41"/>
          </p:nvPr>
        </p:nvSpPr>
        <p:spPr/>
        <p:txBody>
          <a:bodyPr/>
          <a:p>
            <a:fld id="{523060EE-AA08-498A-98B7-7A1ADA9B2CFA}" type="slidenum">
              <a:t>&lt;#&gt;</a:t>
            </a:fld>
          </a:p>
        </p:txBody>
      </p:sp>
      <p:sp>
        <p:nvSpPr>
          <p:cNvPr id="6" name="PlaceHolder 5"/>
          <p:cNvSpPr>
            <a:spLocks noGrp="1"/>
          </p:cNvSpPr>
          <p:nvPr>
            <p:ph type="dt" idx="42"/>
          </p:nvPr>
        </p:nvSpPr>
        <p:spPr/>
        <p:txBody>
          <a:bodyPr/>
          <a:p>
            <a:r>
              <a:rPr lang="ru-RU"/>
              <a:t/>
            </a: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41"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40"/>
          </p:nvPr>
        </p:nvSpPr>
        <p:spPr/>
        <p:txBody>
          <a:bodyPr/>
          <a:p>
            <a:r>
              <a:t>Footer</a:t>
            </a:r>
          </a:p>
        </p:txBody>
      </p:sp>
      <p:sp>
        <p:nvSpPr>
          <p:cNvPr id="5" name="PlaceHolder 4"/>
          <p:cNvSpPr>
            <a:spLocks noGrp="1"/>
          </p:cNvSpPr>
          <p:nvPr>
            <p:ph type="sldNum" idx="41"/>
          </p:nvPr>
        </p:nvSpPr>
        <p:spPr/>
        <p:txBody>
          <a:bodyPr/>
          <a:p>
            <a:fld id="{DEA609D5-D5BE-4C49-8FA6-607FF3A298C2}" type="slidenum">
              <a:t>&lt;#&gt;</a:t>
            </a:fld>
          </a:p>
        </p:txBody>
      </p:sp>
      <p:sp>
        <p:nvSpPr>
          <p:cNvPr id="6" name="PlaceHolder 5"/>
          <p:cNvSpPr>
            <a:spLocks noGrp="1"/>
          </p:cNvSpPr>
          <p:nvPr>
            <p:ph type="dt" idx="42"/>
          </p:nvPr>
        </p:nvSpPr>
        <p:spPr/>
        <p:txBody>
          <a:bodyPr/>
          <a:p>
            <a:r>
              <a:rPr lang="ru-RU"/>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1"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9AC71E9C-B54D-4013-8578-68695AE9B38A}" type="slidenum">
              <a:t>&lt;#&gt;</a:t>
            </a:fld>
          </a:p>
        </p:txBody>
      </p:sp>
      <p:sp>
        <p:nvSpPr>
          <p:cNvPr id="7" name="PlaceHolder 6"/>
          <p:cNvSpPr>
            <a:spLocks noGrp="1"/>
          </p:cNvSpPr>
          <p:nvPr>
            <p:ph type="dt" idx="6"/>
          </p:nvPr>
        </p:nvSpPr>
        <p:spPr/>
        <p:txBody>
          <a:bodyPr/>
          <a:p>
            <a:r>
              <a:rPr lang="ru-RU"/>
              <a:t/>
            </a: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4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4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40"/>
          </p:nvPr>
        </p:nvSpPr>
        <p:spPr/>
        <p:txBody>
          <a:bodyPr/>
          <a:p>
            <a:r>
              <a:t>Footer</a:t>
            </a:r>
          </a:p>
        </p:txBody>
      </p:sp>
      <p:sp>
        <p:nvSpPr>
          <p:cNvPr id="6" name="PlaceHolder 5"/>
          <p:cNvSpPr>
            <a:spLocks noGrp="1"/>
          </p:cNvSpPr>
          <p:nvPr>
            <p:ph type="sldNum" idx="41"/>
          </p:nvPr>
        </p:nvSpPr>
        <p:spPr/>
        <p:txBody>
          <a:bodyPr/>
          <a:p>
            <a:fld id="{A1A9DB6F-E340-4B79-B799-01FAF1116901}" type="slidenum">
              <a:t>&lt;#&gt;</a:t>
            </a:fld>
          </a:p>
        </p:txBody>
      </p:sp>
      <p:sp>
        <p:nvSpPr>
          <p:cNvPr id="7" name="PlaceHolder 6"/>
          <p:cNvSpPr>
            <a:spLocks noGrp="1"/>
          </p:cNvSpPr>
          <p:nvPr>
            <p:ph type="dt" idx="42"/>
          </p:nvPr>
        </p:nvSpPr>
        <p:spPr/>
        <p:txBody>
          <a:bodyPr/>
          <a:p>
            <a:r>
              <a:rPr lang="ru-RU"/>
              <a:t/>
            </a: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40"/>
          </p:nvPr>
        </p:nvSpPr>
        <p:spPr/>
        <p:txBody>
          <a:bodyPr/>
          <a:p>
            <a:r>
              <a:t>Footer</a:t>
            </a:r>
          </a:p>
        </p:txBody>
      </p:sp>
      <p:sp>
        <p:nvSpPr>
          <p:cNvPr id="4" name="PlaceHolder 3"/>
          <p:cNvSpPr>
            <a:spLocks noGrp="1"/>
          </p:cNvSpPr>
          <p:nvPr>
            <p:ph type="sldNum" idx="41"/>
          </p:nvPr>
        </p:nvSpPr>
        <p:spPr/>
        <p:txBody>
          <a:bodyPr/>
          <a:p>
            <a:fld id="{E5AD3D79-7AD1-4DC9-8747-D7A6BD4FB451}" type="slidenum">
              <a:t>&lt;#&gt;</a:t>
            </a:fld>
          </a:p>
        </p:txBody>
      </p:sp>
      <p:sp>
        <p:nvSpPr>
          <p:cNvPr id="5" name="PlaceHolder 4"/>
          <p:cNvSpPr>
            <a:spLocks noGrp="1"/>
          </p:cNvSpPr>
          <p:nvPr>
            <p:ph type="dt" idx="42"/>
          </p:nvPr>
        </p:nvSpPr>
        <p:spPr/>
        <p:txBody>
          <a:bodyPr/>
          <a:p>
            <a:r>
              <a:rPr lang="ru-RU"/>
              <a:t/>
            </a: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6"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40"/>
          </p:nvPr>
        </p:nvSpPr>
        <p:spPr/>
        <p:txBody>
          <a:bodyPr/>
          <a:p>
            <a:r>
              <a:t>Footer</a:t>
            </a:r>
          </a:p>
        </p:txBody>
      </p:sp>
      <p:sp>
        <p:nvSpPr>
          <p:cNvPr id="4" name="PlaceHolder 3"/>
          <p:cNvSpPr>
            <a:spLocks noGrp="1"/>
          </p:cNvSpPr>
          <p:nvPr>
            <p:ph type="sldNum" idx="41"/>
          </p:nvPr>
        </p:nvSpPr>
        <p:spPr/>
        <p:txBody>
          <a:bodyPr/>
          <a:p>
            <a:fld id="{3D2E140B-6488-4BEA-916C-0D4F76A85DBD}" type="slidenum">
              <a:t>&lt;#&gt;</a:t>
            </a:fld>
          </a:p>
        </p:txBody>
      </p:sp>
      <p:sp>
        <p:nvSpPr>
          <p:cNvPr id="5" name="PlaceHolder 4"/>
          <p:cNvSpPr>
            <a:spLocks noGrp="1"/>
          </p:cNvSpPr>
          <p:nvPr>
            <p:ph type="dt" idx="42"/>
          </p:nvPr>
        </p:nvSpPr>
        <p:spPr/>
        <p:txBody>
          <a:bodyPr/>
          <a:p>
            <a:r>
              <a:rPr lang="ru-RU"/>
              <a:t/>
            </a: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4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4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4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5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0"/>
          </p:nvPr>
        </p:nvSpPr>
        <p:spPr/>
        <p:txBody>
          <a:bodyPr/>
          <a:p>
            <a:r>
              <a:t>Footer</a:t>
            </a:r>
          </a:p>
        </p:txBody>
      </p:sp>
      <p:sp>
        <p:nvSpPr>
          <p:cNvPr id="7" name="PlaceHolder 6"/>
          <p:cNvSpPr>
            <a:spLocks noGrp="1"/>
          </p:cNvSpPr>
          <p:nvPr>
            <p:ph type="sldNum" idx="41"/>
          </p:nvPr>
        </p:nvSpPr>
        <p:spPr/>
        <p:txBody>
          <a:bodyPr/>
          <a:p>
            <a:fld id="{C8A131F2-7942-4AEA-BEE7-402D9F07556E}" type="slidenum">
              <a:t>&lt;#&gt;</a:t>
            </a:fld>
          </a:p>
        </p:txBody>
      </p:sp>
      <p:sp>
        <p:nvSpPr>
          <p:cNvPr id="8" name="PlaceHolder 7"/>
          <p:cNvSpPr>
            <a:spLocks noGrp="1"/>
          </p:cNvSpPr>
          <p:nvPr>
            <p:ph type="dt" idx="42"/>
          </p:nvPr>
        </p:nvSpPr>
        <p:spPr/>
        <p:txBody>
          <a:bodyPr/>
          <a:p>
            <a:r>
              <a:rPr lang="ru-RU"/>
              <a:t/>
            </a: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5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5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54"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0"/>
          </p:nvPr>
        </p:nvSpPr>
        <p:spPr/>
        <p:txBody>
          <a:bodyPr/>
          <a:p>
            <a:r>
              <a:t>Footer</a:t>
            </a:r>
          </a:p>
        </p:txBody>
      </p:sp>
      <p:sp>
        <p:nvSpPr>
          <p:cNvPr id="7" name="PlaceHolder 6"/>
          <p:cNvSpPr>
            <a:spLocks noGrp="1"/>
          </p:cNvSpPr>
          <p:nvPr>
            <p:ph type="sldNum" idx="41"/>
          </p:nvPr>
        </p:nvSpPr>
        <p:spPr/>
        <p:txBody>
          <a:bodyPr/>
          <a:p>
            <a:fld id="{D3446C96-6DD8-433D-B645-34A9BC2F6167}" type="slidenum">
              <a:t>&lt;#&gt;</a:t>
            </a:fld>
          </a:p>
        </p:txBody>
      </p:sp>
      <p:sp>
        <p:nvSpPr>
          <p:cNvPr id="8" name="PlaceHolder 7"/>
          <p:cNvSpPr>
            <a:spLocks noGrp="1"/>
          </p:cNvSpPr>
          <p:nvPr>
            <p:ph type="dt" idx="42"/>
          </p:nvPr>
        </p:nvSpPr>
        <p:spPr/>
        <p:txBody>
          <a:bodyPr/>
          <a:p>
            <a:r>
              <a:rPr lang="ru-RU"/>
              <a:t/>
            </a: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5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5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5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58"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0"/>
          </p:nvPr>
        </p:nvSpPr>
        <p:spPr/>
        <p:txBody>
          <a:bodyPr/>
          <a:p>
            <a:r>
              <a:t>Footer</a:t>
            </a:r>
          </a:p>
        </p:txBody>
      </p:sp>
      <p:sp>
        <p:nvSpPr>
          <p:cNvPr id="7" name="PlaceHolder 6"/>
          <p:cNvSpPr>
            <a:spLocks noGrp="1"/>
          </p:cNvSpPr>
          <p:nvPr>
            <p:ph type="sldNum" idx="41"/>
          </p:nvPr>
        </p:nvSpPr>
        <p:spPr/>
        <p:txBody>
          <a:bodyPr/>
          <a:p>
            <a:fld id="{933F0927-0591-42C8-B3F4-6FBC206A7EAE}" type="slidenum">
              <a:t>&lt;#&gt;</a:t>
            </a:fld>
          </a:p>
        </p:txBody>
      </p:sp>
      <p:sp>
        <p:nvSpPr>
          <p:cNvPr id="8" name="PlaceHolder 7"/>
          <p:cNvSpPr>
            <a:spLocks noGrp="1"/>
          </p:cNvSpPr>
          <p:nvPr>
            <p:ph type="dt" idx="42"/>
          </p:nvPr>
        </p:nvSpPr>
        <p:spPr/>
        <p:txBody>
          <a:bodyPr/>
          <a:p>
            <a:r>
              <a:rPr lang="ru-RU"/>
              <a:t/>
            </a: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5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60"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61"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40"/>
          </p:nvPr>
        </p:nvSpPr>
        <p:spPr/>
        <p:txBody>
          <a:bodyPr/>
          <a:p>
            <a:r>
              <a:t>Footer</a:t>
            </a:r>
          </a:p>
        </p:txBody>
      </p:sp>
      <p:sp>
        <p:nvSpPr>
          <p:cNvPr id="6" name="PlaceHolder 5"/>
          <p:cNvSpPr>
            <a:spLocks noGrp="1"/>
          </p:cNvSpPr>
          <p:nvPr>
            <p:ph type="sldNum" idx="41"/>
          </p:nvPr>
        </p:nvSpPr>
        <p:spPr/>
        <p:txBody>
          <a:bodyPr/>
          <a:p>
            <a:fld id="{4F72621F-C79E-46C0-BD1A-208629BC7A59}" type="slidenum">
              <a:t>&lt;#&gt;</a:t>
            </a:fld>
          </a:p>
        </p:txBody>
      </p:sp>
      <p:sp>
        <p:nvSpPr>
          <p:cNvPr id="7" name="PlaceHolder 6"/>
          <p:cNvSpPr>
            <a:spLocks noGrp="1"/>
          </p:cNvSpPr>
          <p:nvPr>
            <p:ph type="dt" idx="42"/>
          </p:nvPr>
        </p:nvSpPr>
        <p:spPr/>
        <p:txBody>
          <a:bodyPr/>
          <a:p>
            <a:r>
              <a:rPr lang="ru-RU"/>
              <a:t/>
            </a: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6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6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6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6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66"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40"/>
          </p:nvPr>
        </p:nvSpPr>
        <p:spPr/>
        <p:txBody>
          <a:bodyPr/>
          <a:p>
            <a:r>
              <a:t>Footer</a:t>
            </a:r>
          </a:p>
        </p:txBody>
      </p:sp>
      <p:sp>
        <p:nvSpPr>
          <p:cNvPr id="8" name="PlaceHolder 7"/>
          <p:cNvSpPr>
            <a:spLocks noGrp="1"/>
          </p:cNvSpPr>
          <p:nvPr>
            <p:ph type="sldNum" idx="41"/>
          </p:nvPr>
        </p:nvSpPr>
        <p:spPr/>
        <p:txBody>
          <a:bodyPr/>
          <a:p>
            <a:fld id="{2D1C4B2B-3CFE-4C95-8624-CBC8EC6B3C8C}" type="slidenum">
              <a:t>&lt;#&gt;</a:t>
            </a:fld>
          </a:p>
        </p:txBody>
      </p:sp>
      <p:sp>
        <p:nvSpPr>
          <p:cNvPr id="9" name="PlaceHolder 8"/>
          <p:cNvSpPr>
            <a:spLocks noGrp="1"/>
          </p:cNvSpPr>
          <p:nvPr>
            <p:ph type="dt" idx="42"/>
          </p:nvPr>
        </p:nvSpPr>
        <p:spPr/>
        <p:txBody>
          <a:bodyPr/>
          <a:p>
            <a:r>
              <a:rPr lang="ru-RU"/>
              <a:t/>
            </a: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6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68"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569"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570"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571"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572"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573"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40"/>
          </p:nvPr>
        </p:nvSpPr>
        <p:spPr/>
        <p:txBody>
          <a:bodyPr/>
          <a:p>
            <a:r>
              <a:t>Footer</a:t>
            </a:r>
          </a:p>
        </p:txBody>
      </p:sp>
      <p:sp>
        <p:nvSpPr>
          <p:cNvPr id="10" name="PlaceHolder 9"/>
          <p:cNvSpPr>
            <a:spLocks noGrp="1"/>
          </p:cNvSpPr>
          <p:nvPr>
            <p:ph type="sldNum" idx="41"/>
          </p:nvPr>
        </p:nvSpPr>
        <p:spPr/>
        <p:txBody>
          <a:bodyPr/>
          <a:p>
            <a:fld id="{9899FE98-6C71-44B5-AF07-A17F995F2DEE}" type="slidenum">
              <a:t>&lt;#&gt;</a:t>
            </a:fld>
          </a:p>
        </p:txBody>
      </p:sp>
      <p:sp>
        <p:nvSpPr>
          <p:cNvPr id="11" name="PlaceHolder 10"/>
          <p:cNvSpPr>
            <a:spLocks noGrp="1"/>
          </p:cNvSpPr>
          <p:nvPr>
            <p:ph type="dt" idx="42"/>
          </p:nvPr>
        </p:nvSpPr>
        <p:spPr/>
        <p:txBody>
          <a:bodyPr/>
          <a:p>
            <a:r>
              <a:rPr lang="ru-RU"/>
              <a:t/>
            </a: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3"/>
          </p:nvPr>
        </p:nvSpPr>
        <p:spPr/>
        <p:txBody>
          <a:bodyPr/>
          <a:p>
            <a:r>
              <a:t>Footer</a:t>
            </a:r>
          </a:p>
        </p:txBody>
      </p:sp>
      <p:sp>
        <p:nvSpPr>
          <p:cNvPr id="3" name="PlaceHolder 2"/>
          <p:cNvSpPr>
            <a:spLocks noGrp="1"/>
          </p:cNvSpPr>
          <p:nvPr>
            <p:ph type="sldNum" idx="44"/>
          </p:nvPr>
        </p:nvSpPr>
        <p:spPr/>
        <p:txBody>
          <a:bodyPr/>
          <a:p>
            <a:fld id="{48FFBB02-C9D3-482A-AD0E-2EF950E829D0}" type="slidenum">
              <a:t>&lt;#&gt;</a:t>
            </a:fld>
          </a:p>
        </p:txBody>
      </p:sp>
      <p:sp>
        <p:nvSpPr>
          <p:cNvPr id="4" name="PlaceHolder 3"/>
          <p:cNvSpPr>
            <a:spLocks noGrp="1"/>
          </p:cNvSpPr>
          <p:nvPr>
            <p:ph type="dt" idx="45"/>
          </p:nvPr>
        </p:nvSpPr>
        <p:spPr/>
        <p:txBody>
          <a:bodyPr/>
          <a:p>
            <a:r>
              <a:rPr lang="ru-RU"/>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D51BE425-A552-464F-BD6C-8A9E5C2941D6}" type="slidenum">
              <a:t>&lt;#&gt;</a:t>
            </a:fld>
          </a:p>
        </p:txBody>
      </p:sp>
      <p:sp>
        <p:nvSpPr>
          <p:cNvPr id="5" name="PlaceHolder 4"/>
          <p:cNvSpPr>
            <a:spLocks noGrp="1"/>
          </p:cNvSpPr>
          <p:nvPr>
            <p:ph type="dt" idx="6"/>
          </p:nvPr>
        </p:nvSpPr>
        <p:spPr/>
        <p:txBody>
          <a:bodyPr/>
          <a:p>
            <a:r>
              <a:rPr lang="ru-RU"/>
              <a:t/>
            </a: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7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80"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43"/>
          </p:nvPr>
        </p:nvSpPr>
        <p:spPr/>
        <p:txBody>
          <a:bodyPr/>
          <a:p>
            <a:r>
              <a:t>Footer</a:t>
            </a:r>
          </a:p>
        </p:txBody>
      </p:sp>
      <p:sp>
        <p:nvSpPr>
          <p:cNvPr id="5" name="PlaceHolder 4"/>
          <p:cNvSpPr>
            <a:spLocks noGrp="1"/>
          </p:cNvSpPr>
          <p:nvPr>
            <p:ph type="sldNum" idx="44"/>
          </p:nvPr>
        </p:nvSpPr>
        <p:spPr/>
        <p:txBody>
          <a:bodyPr/>
          <a:p>
            <a:fld id="{35BE6404-ED0F-4427-B7C6-833193A98F7E}" type="slidenum">
              <a:t>&lt;#&gt;</a:t>
            </a:fld>
          </a:p>
        </p:txBody>
      </p:sp>
      <p:sp>
        <p:nvSpPr>
          <p:cNvPr id="6" name="PlaceHolder 5"/>
          <p:cNvSpPr>
            <a:spLocks noGrp="1"/>
          </p:cNvSpPr>
          <p:nvPr>
            <p:ph type="dt" idx="45"/>
          </p:nvPr>
        </p:nvSpPr>
        <p:spPr/>
        <p:txBody>
          <a:bodyPr/>
          <a:p>
            <a:r>
              <a:rPr lang="ru-RU"/>
              <a:t/>
            </a: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8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82"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43"/>
          </p:nvPr>
        </p:nvSpPr>
        <p:spPr/>
        <p:txBody>
          <a:bodyPr/>
          <a:p>
            <a:r>
              <a:t>Footer</a:t>
            </a:r>
          </a:p>
        </p:txBody>
      </p:sp>
      <p:sp>
        <p:nvSpPr>
          <p:cNvPr id="5" name="PlaceHolder 4"/>
          <p:cNvSpPr>
            <a:spLocks noGrp="1"/>
          </p:cNvSpPr>
          <p:nvPr>
            <p:ph type="sldNum" idx="44"/>
          </p:nvPr>
        </p:nvSpPr>
        <p:spPr/>
        <p:txBody>
          <a:bodyPr/>
          <a:p>
            <a:fld id="{846AFF39-748A-45F5-82EC-B9BD2A7A40E3}" type="slidenum">
              <a:t>&lt;#&gt;</a:t>
            </a:fld>
          </a:p>
        </p:txBody>
      </p:sp>
      <p:sp>
        <p:nvSpPr>
          <p:cNvPr id="6" name="PlaceHolder 5"/>
          <p:cNvSpPr>
            <a:spLocks noGrp="1"/>
          </p:cNvSpPr>
          <p:nvPr>
            <p:ph type="dt" idx="45"/>
          </p:nvPr>
        </p:nvSpPr>
        <p:spPr/>
        <p:txBody>
          <a:bodyPr/>
          <a:p>
            <a:r>
              <a:rPr lang="ru-RU"/>
              <a:t/>
            </a: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8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8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85"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43"/>
          </p:nvPr>
        </p:nvSpPr>
        <p:spPr/>
        <p:txBody>
          <a:bodyPr/>
          <a:p>
            <a:r>
              <a:t>Footer</a:t>
            </a:r>
          </a:p>
        </p:txBody>
      </p:sp>
      <p:sp>
        <p:nvSpPr>
          <p:cNvPr id="6" name="PlaceHolder 5"/>
          <p:cNvSpPr>
            <a:spLocks noGrp="1"/>
          </p:cNvSpPr>
          <p:nvPr>
            <p:ph type="sldNum" idx="44"/>
          </p:nvPr>
        </p:nvSpPr>
        <p:spPr/>
        <p:txBody>
          <a:bodyPr/>
          <a:p>
            <a:fld id="{51C15CA0-375A-4A78-A2DD-FBBD9CF62613}" type="slidenum">
              <a:t>&lt;#&gt;</a:t>
            </a:fld>
          </a:p>
        </p:txBody>
      </p:sp>
      <p:sp>
        <p:nvSpPr>
          <p:cNvPr id="7" name="PlaceHolder 6"/>
          <p:cNvSpPr>
            <a:spLocks noGrp="1"/>
          </p:cNvSpPr>
          <p:nvPr>
            <p:ph type="dt" idx="45"/>
          </p:nvPr>
        </p:nvSpPr>
        <p:spPr/>
        <p:txBody>
          <a:bodyPr/>
          <a:p>
            <a:r>
              <a:rPr lang="ru-RU"/>
              <a:t/>
            </a: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43"/>
          </p:nvPr>
        </p:nvSpPr>
        <p:spPr/>
        <p:txBody>
          <a:bodyPr/>
          <a:p>
            <a:r>
              <a:t>Footer</a:t>
            </a:r>
          </a:p>
        </p:txBody>
      </p:sp>
      <p:sp>
        <p:nvSpPr>
          <p:cNvPr id="4" name="PlaceHolder 3"/>
          <p:cNvSpPr>
            <a:spLocks noGrp="1"/>
          </p:cNvSpPr>
          <p:nvPr>
            <p:ph type="sldNum" idx="44"/>
          </p:nvPr>
        </p:nvSpPr>
        <p:spPr/>
        <p:txBody>
          <a:bodyPr/>
          <a:p>
            <a:fld id="{0ED2C504-5921-4FC5-A4AC-5836E5545DED}" type="slidenum">
              <a:t>&lt;#&gt;</a:t>
            </a:fld>
          </a:p>
        </p:txBody>
      </p:sp>
      <p:sp>
        <p:nvSpPr>
          <p:cNvPr id="5" name="PlaceHolder 4"/>
          <p:cNvSpPr>
            <a:spLocks noGrp="1"/>
          </p:cNvSpPr>
          <p:nvPr>
            <p:ph type="dt" idx="45"/>
          </p:nvPr>
        </p:nvSpPr>
        <p:spPr/>
        <p:txBody>
          <a:bodyPr/>
          <a:p>
            <a:r>
              <a:rPr lang="ru-RU"/>
              <a:t/>
            </a: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7"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43"/>
          </p:nvPr>
        </p:nvSpPr>
        <p:spPr/>
        <p:txBody>
          <a:bodyPr/>
          <a:p>
            <a:r>
              <a:t>Footer</a:t>
            </a:r>
          </a:p>
        </p:txBody>
      </p:sp>
      <p:sp>
        <p:nvSpPr>
          <p:cNvPr id="4" name="PlaceHolder 3"/>
          <p:cNvSpPr>
            <a:spLocks noGrp="1"/>
          </p:cNvSpPr>
          <p:nvPr>
            <p:ph type="sldNum" idx="44"/>
          </p:nvPr>
        </p:nvSpPr>
        <p:spPr/>
        <p:txBody>
          <a:bodyPr/>
          <a:p>
            <a:fld id="{3E2B5CAF-A320-4EA3-90F1-F3227622DD18}" type="slidenum">
              <a:t>&lt;#&gt;</a:t>
            </a:fld>
          </a:p>
        </p:txBody>
      </p:sp>
      <p:sp>
        <p:nvSpPr>
          <p:cNvPr id="5" name="PlaceHolder 4"/>
          <p:cNvSpPr>
            <a:spLocks noGrp="1"/>
          </p:cNvSpPr>
          <p:nvPr>
            <p:ph type="dt" idx="45"/>
          </p:nvPr>
        </p:nvSpPr>
        <p:spPr/>
        <p:txBody>
          <a:bodyPr/>
          <a:p>
            <a:r>
              <a:rPr lang="ru-RU"/>
              <a:t/>
            </a: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8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90"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91"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3"/>
          </p:nvPr>
        </p:nvSpPr>
        <p:spPr/>
        <p:txBody>
          <a:bodyPr/>
          <a:p>
            <a:r>
              <a:t>Footer</a:t>
            </a:r>
          </a:p>
        </p:txBody>
      </p:sp>
      <p:sp>
        <p:nvSpPr>
          <p:cNvPr id="7" name="PlaceHolder 6"/>
          <p:cNvSpPr>
            <a:spLocks noGrp="1"/>
          </p:cNvSpPr>
          <p:nvPr>
            <p:ph type="sldNum" idx="44"/>
          </p:nvPr>
        </p:nvSpPr>
        <p:spPr/>
        <p:txBody>
          <a:bodyPr/>
          <a:p>
            <a:fld id="{5BFBE6F3-2A49-4CD7-8468-15412BE7CDF1}" type="slidenum">
              <a:t>&lt;#&gt;</a:t>
            </a:fld>
          </a:p>
        </p:txBody>
      </p:sp>
      <p:sp>
        <p:nvSpPr>
          <p:cNvPr id="8" name="PlaceHolder 7"/>
          <p:cNvSpPr>
            <a:spLocks noGrp="1"/>
          </p:cNvSpPr>
          <p:nvPr>
            <p:ph type="dt" idx="45"/>
          </p:nvPr>
        </p:nvSpPr>
        <p:spPr/>
        <p:txBody>
          <a:bodyPr/>
          <a:p>
            <a:r>
              <a:rPr lang="ru-RU"/>
              <a:t/>
            </a: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9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9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95"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3"/>
          </p:nvPr>
        </p:nvSpPr>
        <p:spPr/>
        <p:txBody>
          <a:bodyPr/>
          <a:p>
            <a:r>
              <a:t>Footer</a:t>
            </a:r>
          </a:p>
        </p:txBody>
      </p:sp>
      <p:sp>
        <p:nvSpPr>
          <p:cNvPr id="7" name="PlaceHolder 6"/>
          <p:cNvSpPr>
            <a:spLocks noGrp="1"/>
          </p:cNvSpPr>
          <p:nvPr>
            <p:ph type="sldNum" idx="44"/>
          </p:nvPr>
        </p:nvSpPr>
        <p:spPr/>
        <p:txBody>
          <a:bodyPr/>
          <a:p>
            <a:fld id="{66E48FB7-E320-4092-9F15-8B80F8411A8C}" type="slidenum">
              <a:t>&lt;#&gt;</a:t>
            </a:fld>
          </a:p>
        </p:txBody>
      </p:sp>
      <p:sp>
        <p:nvSpPr>
          <p:cNvPr id="8" name="PlaceHolder 7"/>
          <p:cNvSpPr>
            <a:spLocks noGrp="1"/>
          </p:cNvSpPr>
          <p:nvPr>
            <p:ph type="dt" idx="45"/>
          </p:nvPr>
        </p:nvSpPr>
        <p:spPr/>
        <p:txBody>
          <a:bodyPr/>
          <a:p>
            <a:r>
              <a:rPr lang="ru-RU"/>
              <a:t/>
            </a: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9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9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99"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3"/>
          </p:nvPr>
        </p:nvSpPr>
        <p:spPr/>
        <p:txBody>
          <a:bodyPr/>
          <a:p>
            <a:r>
              <a:t>Footer</a:t>
            </a:r>
          </a:p>
        </p:txBody>
      </p:sp>
      <p:sp>
        <p:nvSpPr>
          <p:cNvPr id="7" name="PlaceHolder 6"/>
          <p:cNvSpPr>
            <a:spLocks noGrp="1"/>
          </p:cNvSpPr>
          <p:nvPr>
            <p:ph type="sldNum" idx="44"/>
          </p:nvPr>
        </p:nvSpPr>
        <p:spPr/>
        <p:txBody>
          <a:bodyPr/>
          <a:p>
            <a:fld id="{90925396-B27D-4089-B503-7D27C2E33EC6}" type="slidenum">
              <a:t>&lt;#&gt;</a:t>
            </a:fld>
          </a:p>
        </p:txBody>
      </p:sp>
      <p:sp>
        <p:nvSpPr>
          <p:cNvPr id="8" name="PlaceHolder 7"/>
          <p:cNvSpPr>
            <a:spLocks noGrp="1"/>
          </p:cNvSpPr>
          <p:nvPr>
            <p:ph type="dt" idx="45"/>
          </p:nvPr>
        </p:nvSpPr>
        <p:spPr/>
        <p:txBody>
          <a:bodyPr/>
          <a:p>
            <a:r>
              <a:rPr lang="ru-RU"/>
              <a:t/>
            </a: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0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01"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02"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43"/>
          </p:nvPr>
        </p:nvSpPr>
        <p:spPr/>
        <p:txBody>
          <a:bodyPr/>
          <a:p>
            <a:r>
              <a:t>Footer</a:t>
            </a:r>
          </a:p>
        </p:txBody>
      </p:sp>
      <p:sp>
        <p:nvSpPr>
          <p:cNvPr id="6" name="PlaceHolder 5"/>
          <p:cNvSpPr>
            <a:spLocks noGrp="1"/>
          </p:cNvSpPr>
          <p:nvPr>
            <p:ph type="sldNum" idx="44"/>
          </p:nvPr>
        </p:nvSpPr>
        <p:spPr/>
        <p:txBody>
          <a:bodyPr/>
          <a:p>
            <a:fld id="{CC06BEF9-BDDD-41FE-9127-FACD48ACB621}" type="slidenum">
              <a:t>&lt;#&gt;</a:t>
            </a:fld>
          </a:p>
        </p:txBody>
      </p:sp>
      <p:sp>
        <p:nvSpPr>
          <p:cNvPr id="7" name="PlaceHolder 6"/>
          <p:cNvSpPr>
            <a:spLocks noGrp="1"/>
          </p:cNvSpPr>
          <p:nvPr>
            <p:ph type="dt" idx="45"/>
          </p:nvPr>
        </p:nvSpPr>
        <p:spPr/>
        <p:txBody>
          <a:bodyPr/>
          <a:p>
            <a:r>
              <a:rPr lang="ru-RU"/>
              <a:t/>
            </a: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0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0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0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06"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07"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43"/>
          </p:nvPr>
        </p:nvSpPr>
        <p:spPr/>
        <p:txBody>
          <a:bodyPr/>
          <a:p>
            <a:r>
              <a:t>Footer</a:t>
            </a:r>
          </a:p>
        </p:txBody>
      </p:sp>
      <p:sp>
        <p:nvSpPr>
          <p:cNvPr id="8" name="PlaceHolder 7"/>
          <p:cNvSpPr>
            <a:spLocks noGrp="1"/>
          </p:cNvSpPr>
          <p:nvPr>
            <p:ph type="sldNum" idx="44"/>
          </p:nvPr>
        </p:nvSpPr>
        <p:spPr/>
        <p:txBody>
          <a:bodyPr/>
          <a:p>
            <a:fld id="{FAAA90CF-D9B8-4719-8AA1-76954325FEF0}" type="slidenum">
              <a:t>&lt;#&gt;</a:t>
            </a:fld>
          </a:p>
        </p:txBody>
      </p:sp>
      <p:sp>
        <p:nvSpPr>
          <p:cNvPr id="9" name="PlaceHolder 8"/>
          <p:cNvSpPr>
            <a:spLocks noGrp="1"/>
          </p:cNvSpPr>
          <p:nvPr>
            <p:ph type="dt" idx="45"/>
          </p:nvPr>
        </p:nvSpPr>
        <p:spPr/>
        <p:txBody>
          <a:bodyPr/>
          <a:p>
            <a:r>
              <a:rPr lang="ru-RU"/>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7ACC6564-7266-42E1-B71A-A03A0CADAEF6}" type="slidenum">
              <a:t>&lt;#&gt;</a:t>
            </a:fld>
          </a:p>
        </p:txBody>
      </p:sp>
      <p:sp>
        <p:nvSpPr>
          <p:cNvPr id="5" name="PlaceHolder 4"/>
          <p:cNvSpPr>
            <a:spLocks noGrp="1"/>
          </p:cNvSpPr>
          <p:nvPr>
            <p:ph type="dt" idx="6"/>
          </p:nvPr>
        </p:nvSpPr>
        <p:spPr/>
        <p:txBody>
          <a:bodyPr/>
          <a:p>
            <a:r>
              <a:rPr lang="ru-RU"/>
              <a:t/>
            </a: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0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09"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10"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11"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12"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13"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14"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43"/>
          </p:nvPr>
        </p:nvSpPr>
        <p:spPr/>
        <p:txBody>
          <a:bodyPr/>
          <a:p>
            <a:r>
              <a:t>Footer</a:t>
            </a:r>
          </a:p>
        </p:txBody>
      </p:sp>
      <p:sp>
        <p:nvSpPr>
          <p:cNvPr id="10" name="PlaceHolder 9"/>
          <p:cNvSpPr>
            <a:spLocks noGrp="1"/>
          </p:cNvSpPr>
          <p:nvPr>
            <p:ph type="sldNum" idx="44"/>
          </p:nvPr>
        </p:nvSpPr>
        <p:spPr/>
        <p:txBody>
          <a:bodyPr/>
          <a:p>
            <a:fld id="{90ADE843-9A2C-4958-B986-74576A8ECDDB}" type="slidenum">
              <a:t>&lt;#&gt;</a:t>
            </a:fld>
          </a:p>
        </p:txBody>
      </p:sp>
      <p:sp>
        <p:nvSpPr>
          <p:cNvPr id="11" name="PlaceHolder 10"/>
          <p:cNvSpPr>
            <a:spLocks noGrp="1"/>
          </p:cNvSpPr>
          <p:nvPr>
            <p:ph type="dt" idx="45"/>
          </p:nvPr>
        </p:nvSpPr>
        <p:spPr/>
        <p:txBody>
          <a:bodyPr/>
          <a:p>
            <a:r>
              <a:rPr lang="ru-RU"/>
              <a:t/>
            </a: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6"/>
          </p:nvPr>
        </p:nvSpPr>
        <p:spPr/>
        <p:txBody>
          <a:bodyPr/>
          <a:p>
            <a:r>
              <a:t>Footer</a:t>
            </a:r>
          </a:p>
        </p:txBody>
      </p:sp>
      <p:sp>
        <p:nvSpPr>
          <p:cNvPr id="3" name="PlaceHolder 2"/>
          <p:cNvSpPr>
            <a:spLocks noGrp="1"/>
          </p:cNvSpPr>
          <p:nvPr>
            <p:ph type="sldNum" idx="47"/>
          </p:nvPr>
        </p:nvSpPr>
        <p:spPr/>
        <p:txBody>
          <a:bodyPr/>
          <a:p>
            <a:fld id="{77ACBAE8-E97C-4D23-93C3-6DFE244F1CAD}" type="slidenum">
              <a:t>&lt;#&gt;</a:t>
            </a:fld>
          </a:p>
        </p:txBody>
      </p:sp>
      <p:sp>
        <p:nvSpPr>
          <p:cNvPr id="4" name="PlaceHolder 3"/>
          <p:cNvSpPr>
            <a:spLocks noGrp="1"/>
          </p:cNvSpPr>
          <p:nvPr>
            <p:ph type="dt" idx="48"/>
          </p:nvPr>
        </p:nvSpPr>
        <p:spPr/>
        <p:txBody>
          <a:bodyPr/>
          <a:p>
            <a:r>
              <a:rPr lang="ru-RU"/>
              <a:t/>
            </a:r>
          </a:p>
        </p:txBody>
      </p:sp>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2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21"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46"/>
          </p:nvPr>
        </p:nvSpPr>
        <p:spPr/>
        <p:txBody>
          <a:bodyPr/>
          <a:p>
            <a:r>
              <a:t>Footer</a:t>
            </a:r>
          </a:p>
        </p:txBody>
      </p:sp>
      <p:sp>
        <p:nvSpPr>
          <p:cNvPr id="5" name="PlaceHolder 4"/>
          <p:cNvSpPr>
            <a:spLocks noGrp="1"/>
          </p:cNvSpPr>
          <p:nvPr>
            <p:ph type="sldNum" idx="47"/>
          </p:nvPr>
        </p:nvSpPr>
        <p:spPr/>
        <p:txBody>
          <a:bodyPr/>
          <a:p>
            <a:fld id="{A12AEC6D-5F0A-4D2D-B19F-E15B1E0516B2}" type="slidenum">
              <a:t>&lt;#&gt;</a:t>
            </a:fld>
          </a:p>
        </p:txBody>
      </p:sp>
      <p:sp>
        <p:nvSpPr>
          <p:cNvPr id="6" name="PlaceHolder 5"/>
          <p:cNvSpPr>
            <a:spLocks noGrp="1"/>
          </p:cNvSpPr>
          <p:nvPr>
            <p:ph type="dt" idx="48"/>
          </p:nvPr>
        </p:nvSpPr>
        <p:spPr/>
        <p:txBody>
          <a:bodyPr/>
          <a:p>
            <a:r>
              <a:rPr lang="ru-RU"/>
              <a:t/>
            </a: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2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23"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46"/>
          </p:nvPr>
        </p:nvSpPr>
        <p:spPr/>
        <p:txBody>
          <a:bodyPr/>
          <a:p>
            <a:r>
              <a:t>Footer</a:t>
            </a:r>
          </a:p>
        </p:txBody>
      </p:sp>
      <p:sp>
        <p:nvSpPr>
          <p:cNvPr id="5" name="PlaceHolder 4"/>
          <p:cNvSpPr>
            <a:spLocks noGrp="1"/>
          </p:cNvSpPr>
          <p:nvPr>
            <p:ph type="sldNum" idx="47"/>
          </p:nvPr>
        </p:nvSpPr>
        <p:spPr/>
        <p:txBody>
          <a:bodyPr/>
          <a:p>
            <a:fld id="{1B164AE3-960B-42F7-AFF5-7B2369BBA248}" type="slidenum">
              <a:t>&lt;#&gt;</a:t>
            </a:fld>
          </a:p>
        </p:txBody>
      </p:sp>
      <p:sp>
        <p:nvSpPr>
          <p:cNvPr id="6" name="PlaceHolder 5"/>
          <p:cNvSpPr>
            <a:spLocks noGrp="1"/>
          </p:cNvSpPr>
          <p:nvPr>
            <p:ph type="dt" idx="48"/>
          </p:nvPr>
        </p:nvSpPr>
        <p:spPr/>
        <p:txBody>
          <a:bodyPr/>
          <a:p>
            <a:r>
              <a:rPr lang="ru-RU"/>
              <a:t/>
            </a: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2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62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46"/>
          </p:nvPr>
        </p:nvSpPr>
        <p:spPr/>
        <p:txBody>
          <a:bodyPr/>
          <a:p>
            <a:r>
              <a:t>Footer</a:t>
            </a:r>
          </a:p>
        </p:txBody>
      </p:sp>
      <p:sp>
        <p:nvSpPr>
          <p:cNvPr id="6" name="PlaceHolder 5"/>
          <p:cNvSpPr>
            <a:spLocks noGrp="1"/>
          </p:cNvSpPr>
          <p:nvPr>
            <p:ph type="sldNum" idx="47"/>
          </p:nvPr>
        </p:nvSpPr>
        <p:spPr/>
        <p:txBody>
          <a:bodyPr/>
          <a:p>
            <a:fld id="{B5D95C72-4895-46C9-A955-75C3ACF68618}" type="slidenum">
              <a:t>&lt;#&gt;</a:t>
            </a:fld>
          </a:p>
        </p:txBody>
      </p:sp>
      <p:sp>
        <p:nvSpPr>
          <p:cNvPr id="7" name="PlaceHolder 6"/>
          <p:cNvSpPr>
            <a:spLocks noGrp="1"/>
          </p:cNvSpPr>
          <p:nvPr>
            <p:ph type="dt" idx="48"/>
          </p:nvPr>
        </p:nvSpPr>
        <p:spPr/>
        <p:txBody>
          <a:bodyPr/>
          <a:p>
            <a:r>
              <a:rPr lang="ru-RU"/>
              <a:t/>
            </a: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46"/>
          </p:nvPr>
        </p:nvSpPr>
        <p:spPr/>
        <p:txBody>
          <a:bodyPr/>
          <a:p>
            <a:r>
              <a:t>Footer</a:t>
            </a:r>
          </a:p>
        </p:txBody>
      </p:sp>
      <p:sp>
        <p:nvSpPr>
          <p:cNvPr id="4" name="PlaceHolder 3"/>
          <p:cNvSpPr>
            <a:spLocks noGrp="1"/>
          </p:cNvSpPr>
          <p:nvPr>
            <p:ph type="sldNum" idx="47"/>
          </p:nvPr>
        </p:nvSpPr>
        <p:spPr/>
        <p:txBody>
          <a:bodyPr/>
          <a:p>
            <a:fld id="{AD79B9F5-3476-499C-9808-8615643B427D}" type="slidenum">
              <a:t>&lt;#&gt;</a:t>
            </a:fld>
          </a:p>
        </p:txBody>
      </p:sp>
      <p:sp>
        <p:nvSpPr>
          <p:cNvPr id="5" name="PlaceHolder 4"/>
          <p:cNvSpPr>
            <a:spLocks noGrp="1"/>
          </p:cNvSpPr>
          <p:nvPr>
            <p:ph type="dt" idx="48"/>
          </p:nvPr>
        </p:nvSpPr>
        <p:spPr/>
        <p:txBody>
          <a:bodyPr/>
          <a:p>
            <a:r>
              <a:rPr lang="ru-RU"/>
              <a:t/>
            </a: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28"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46"/>
          </p:nvPr>
        </p:nvSpPr>
        <p:spPr/>
        <p:txBody>
          <a:bodyPr/>
          <a:p>
            <a:r>
              <a:t>Footer</a:t>
            </a:r>
          </a:p>
        </p:txBody>
      </p:sp>
      <p:sp>
        <p:nvSpPr>
          <p:cNvPr id="4" name="PlaceHolder 3"/>
          <p:cNvSpPr>
            <a:spLocks noGrp="1"/>
          </p:cNvSpPr>
          <p:nvPr>
            <p:ph type="sldNum" idx="47"/>
          </p:nvPr>
        </p:nvSpPr>
        <p:spPr/>
        <p:txBody>
          <a:bodyPr/>
          <a:p>
            <a:fld id="{21EA1AE6-D8C1-4621-8687-3548DB17DB78}" type="slidenum">
              <a:t>&lt;#&gt;</a:t>
            </a:fld>
          </a:p>
        </p:txBody>
      </p:sp>
      <p:sp>
        <p:nvSpPr>
          <p:cNvPr id="5" name="PlaceHolder 4"/>
          <p:cNvSpPr>
            <a:spLocks noGrp="1"/>
          </p:cNvSpPr>
          <p:nvPr>
            <p:ph type="dt" idx="48"/>
          </p:nvPr>
        </p:nvSpPr>
        <p:spPr/>
        <p:txBody>
          <a:bodyPr/>
          <a:p>
            <a:r>
              <a:rPr lang="ru-RU"/>
              <a:t/>
            </a: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2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3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3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63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6"/>
          </p:nvPr>
        </p:nvSpPr>
        <p:spPr/>
        <p:txBody>
          <a:bodyPr/>
          <a:p>
            <a:r>
              <a:t>Footer</a:t>
            </a:r>
          </a:p>
        </p:txBody>
      </p:sp>
      <p:sp>
        <p:nvSpPr>
          <p:cNvPr id="7" name="PlaceHolder 6"/>
          <p:cNvSpPr>
            <a:spLocks noGrp="1"/>
          </p:cNvSpPr>
          <p:nvPr>
            <p:ph type="sldNum" idx="47"/>
          </p:nvPr>
        </p:nvSpPr>
        <p:spPr/>
        <p:txBody>
          <a:bodyPr/>
          <a:p>
            <a:fld id="{8D767D15-7FE1-4E17-B153-C7DD633DE991}" type="slidenum">
              <a:t>&lt;#&gt;</a:t>
            </a:fld>
          </a:p>
        </p:txBody>
      </p:sp>
      <p:sp>
        <p:nvSpPr>
          <p:cNvPr id="8" name="PlaceHolder 7"/>
          <p:cNvSpPr>
            <a:spLocks noGrp="1"/>
          </p:cNvSpPr>
          <p:nvPr>
            <p:ph type="dt" idx="48"/>
          </p:nvPr>
        </p:nvSpPr>
        <p:spPr/>
        <p:txBody>
          <a:bodyPr/>
          <a:p>
            <a:r>
              <a:rPr lang="ru-RU"/>
              <a:t/>
            </a: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3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63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36"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6"/>
          </p:nvPr>
        </p:nvSpPr>
        <p:spPr/>
        <p:txBody>
          <a:bodyPr/>
          <a:p>
            <a:r>
              <a:t>Footer</a:t>
            </a:r>
          </a:p>
        </p:txBody>
      </p:sp>
      <p:sp>
        <p:nvSpPr>
          <p:cNvPr id="7" name="PlaceHolder 6"/>
          <p:cNvSpPr>
            <a:spLocks noGrp="1"/>
          </p:cNvSpPr>
          <p:nvPr>
            <p:ph type="sldNum" idx="47"/>
          </p:nvPr>
        </p:nvSpPr>
        <p:spPr/>
        <p:txBody>
          <a:bodyPr/>
          <a:p>
            <a:fld id="{070D8605-6309-4AF4-87F8-0032F7F261CD}" type="slidenum">
              <a:t>&lt;#&gt;</a:t>
            </a:fld>
          </a:p>
        </p:txBody>
      </p:sp>
      <p:sp>
        <p:nvSpPr>
          <p:cNvPr id="8" name="PlaceHolder 7"/>
          <p:cNvSpPr>
            <a:spLocks noGrp="1"/>
          </p:cNvSpPr>
          <p:nvPr>
            <p:ph type="dt" idx="48"/>
          </p:nvPr>
        </p:nvSpPr>
        <p:spPr/>
        <p:txBody>
          <a:bodyPr/>
          <a:p>
            <a:r>
              <a:rPr lang="ru-RU"/>
              <a:t/>
            </a: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3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3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40"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6"/>
          </p:nvPr>
        </p:nvSpPr>
        <p:spPr/>
        <p:txBody>
          <a:bodyPr/>
          <a:p>
            <a:r>
              <a:t>Footer</a:t>
            </a:r>
          </a:p>
        </p:txBody>
      </p:sp>
      <p:sp>
        <p:nvSpPr>
          <p:cNvPr id="7" name="PlaceHolder 6"/>
          <p:cNvSpPr>
            <a:spLocks noGrp="1"/>
          </p:cNvSpPr>
          <p:nvPr>
            <p:ph type="sldNum" idx="47"/>
          </p:nvPr>
        </p:nvSpPr>
        <p:spPr/>
        <p:txBody>
          <a:bodyPr/>
          <a:p>
            <a:fld id="{81C7F695-1951-415F-881A-A237D81F65A8}" type="slidenum">
              <a:t>&lt;#&gt;</a:t>
            </a:fld>
          </a:p>
        </p:txBody>
      </p:sp>
      <p:sp>
        <p:nvSpPr>
          <p:cNvPr id="8" name="PlaceHolder 7"/>
          <p:cNvSpPr>
            <a:spLocks noGrp="1"/>
          </p:cNvSpPr>
          <p:nvPr>
            <p:ph type="dt" idx="48"/>
          </p:nvPr>
        </p:nvSpPr>
        <p:spPr/>
        <p:txBody>
          <a:bodyPr/>
          <a:p>
            <a:r>
              <a:rPr lang="ru-RU"/>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5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8"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DF61EACA-A127-43E7-9017-8D68D630C5BF}" type="slidenum">
              <a:t>&lt;#&gt;</a:t>
            </a:fld>
          </a:p>
        </p:txBody>
      </p:sp>
      <p:sp>
        <p:nvSpPr>
          <p:cNvPr id="8" name="PlaceHolder 7"/>
          <p:cNvSpPr>
            <a:spLocks noGrp="1"/>
          </p:cNvSpPr>
          <p:nvPr>
            <p:ph type="dt" idx="6"/>
          </p:nvPr>
        </p:nvSpPr>
        <p:spPr/>
        <p:txBody>
          <a:bodyPr/>
          <a:p>
            <a:r>
              <a:rPr lang="ru-RU"/>
              <a:t/>
            </a: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4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42"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43"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46"/>
          </p:nvPr>
        </p:nvSpPr>
        <p:spPr/>
        <p:txBody>
          <a:bodyPr/>
          <a:p>
            <a:r>
              <a:t>Footer</a:t>
            </a:r>
          </a:p>
        </p:txBody>
      </p:sp>
      <p:sp>
        <p:nvSpPr>
          <p:cNvPr id="6" name="PlaceHolder 5"/>
          <p:cNvSpPr>
            <a:spLocks noGrp="1"/>
          </p:cNvSpPr>
          <p:nvPr>
            <p:ph type="sldNum" idx="47"/>
          </p:nvPr>
        </p:nvSpPr>
        <p:spPr/>
        <p:txBody>
          <a:bodyPr/>
          <a:p>
            <a:fld id="{E3F75F5B-F68F-4A26-BE52-17CA5BFE9465}" type="slidenum">
              <a:t>&lt;#&gt;</a:t>
            </a:fld>
          </a:p>
        </p:txBody>
      </p:sp>
      <p:sp>
        <p:nvSpPr>
          <p:cNvPr id="7" name="PlaceHolder 6"/>
          <p:cNvSpPr>
            <a:spLocks noGrp="1"/>
          </p:cNvSpPr>
          <p:nvPr>
            <p:ph type="dt" idx="48"/>
          </p:nvPr>
        </p:nvSpPr>
        <p:spPr/>
        <p:txBody>
          <a:bodyPr/>
          <a:p>
            <a:r>
              <a:rPr lang="ru-RU"/>
              <a:t/>
            </a: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4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4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4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48"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46"/>
          </p:nvPr>
        </p:nvSpPr>
        <p:spPr/>
        <p:txBody>
          <a:bodyPr/>
          <a:p>
            <a:r>
              <a:t>Footer</a:t>
            </a:r>
          </a:p>
        </p:txBody>
      </p:sp>
      <p:sp>
        <p:nvSpPr>
          <p:cNvPr id="8" name="PlaceHolder 7"/>
          <p:cNvSpPr>
            <a:spLocks noGrp="1"/>
          </p:cNvSpPr>
          <p:nvPr>
            <p:ph type="sldNum" idx="47"/>
          </p:nvPr>
        </p:nvSpPr>
        <p:spPr/>
        <p:txBody>
          <a:bodyPr/>
          <a:p>
            <a:fld id="{97E43B17-601E-48DE-AFEE-3B4C0D610B0A}" type="slidenum">
              <a:t>&lt;#&gt;</a:t>
            </a:fld>
          </a:p>
        </p:txBody>
      </p:sp>
      <p:sp>
        <p:nvSpPr>
          <p:cNvPr id="9" name="PlaceHolder 8"/>
          <p:cNvSpPr>
            <a:spLocks noGrp="1"/>
          </p:cNvSpPr>
          <p:nvPr>
            <p:ph type="dt" idx="48"/>
          </p:nvPr>
        </p:nvSpPr>
        <p:spPr/>
        <p:txBody>
          <a:bodyPr/>
          <a:p>
            <a:r>
              <a:rPr lang="ru-RU"/>
              <a:t/>
            </a: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4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50"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51"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52"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53"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54"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55"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46"/>
          </p:nvPr>
        </p:nvSpPr>
        <p:spPr/>
        <p:txBody>
          <a:bodyPr/>
          <a:p>
            <a:r>
              <a:t>Footer</a:t>
            </a:r>
          </a:p>
        </p:txBody>
      </p:sp>
      <p:sp>
        <p:nvSpPr>
          <p:cNvPr id="10" name="PlaceHolder 9"/>
          <p:cNvSpPr>
            <a:spLocks noGrp="1"/>
          </p:cNvSpPr>
          <p:nvPr>
            <p:ph type="sldNum" idx="47"/>
          </p:nvPr>
        </p:nvSpPr>
        <p:spPr/>
        <p:txBody>
          <a:bodyPr/>
          <a:p>
            <a:fld id="{A167ACF4-C1D6-4F86-95AD-7A65C183528C}" type="slidenum">
              <a:t>&lt;#&gt;</a:t>
            </a:fld>
          </a:p>
        </p:txBody>
      </p:sp>
      <p:sp>
        <p:nvSpPr>
          <p:cNvPr id="11" name="PlaceHolder 10"/>
          <p:cNvSpPr>
            <a:spLocks noGrp="1"/>
          </p:cNvSpPr>
          <p:nvPr>
            <p:ph type="dt" idx="48"/>
          </p:nvPr>
        </p:nvSpPr>
        <p:spPr/>
        <p:txBody>
          <a:bodyPr/>
          <a:p>
            <a:r>
              <a:rPr lang="ru-RU"/>
              <a:t/>
            </a:r>
          </a:p>
        </p:txBody>
      </p:sp>
    </p:spTree>
  </p:cSld>
</p:sldLayout>
</file>

<file path=ppt/slideLayouts/slideLayout1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9"/>
          </p:nvPr>
        </p:nvSpPr>
        <p:spPr/>
        <p:txBody>
          <a:bodyPr/>
          <a:p>
            <a:r>
              <a:t>Footer</a:t>
            </a:r>
          </a:p>
        </p:txBody>
      </p:sp>
      <p:sp>
        <p:nvSpPr>
          <p:cNvPr id="3" name="PlaceHolder 2"/>
          <p:cNvSpPr>
            <a:spLocks noGrp="1"/>
          </p:cNvSpPr>
          <p:nvPr>
            <p:ph type="sldNum" idx="50"/>
          </p:nvPr>
        </p:nvSpPr>
        <p:spPr/>
        <p:txBody>
          <a:bodyPr/>
          <a:p>
            <a:fld id="{BB1BBB77-0464-4ACA-850C-E89E05FAE12A}" type="slidenum">
              <a:t>&lt;#&gt;</a:t>
            </a:fld>
          </a:p>
        </p:txBody>
      </p:sp>
      <p:sp>
        <p:nvSpPr>
          <p:cNvPr id="4" name="PlaceHolder 3"/>
          <p:cNvSpPr>
            <a:spLocks noGrp="1"/>
          </p:cNvSpPr>
          <p:nvPr>
            <p:ph type="dt" idx="51"/>
          </p:nvPr>
        </p:nvSpPr>
        <p:spPr/>
        <p:txBody>
          <a:bodyPr/>
          <a:p>
            <a:r>
              <a:rPr lang="ru-RU"/>
              <a:t/>
            </a:r>
          </a:p>
        </p:txBody>
      </p:sp>
    </p:spTree>
  </p:cSld>
</p:sldLayout>
</file>

<file path=ppt/slideLayouts/slideLayout1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6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62"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49"/>
          </p:nvPr>
        </p:nvSpPr>
        <p:spPr/>
        <p:txBody>
          <a:bodyPr/>
          <a:p>
            <a:r>
              <a:t>Footer</a:t>
            </a:r>
          </a:p>
        </p:txBody>
      </p:sp>
      <p:sp>
        <p:nvSpPr>
          <p:cNvPr id="5" name="PlaceHolder 4"/>
          <p:cNvSpPr>
            <a:spLocks noGrp="1"/>
          </p:cNvSpPr>
          <p:nvPr>
            <p:ph type="sldNum" idx="50"/>
          </p:nvPr>
        </p:nvSpPr>
        <p:spPr/>
        <p:txBody>
          <a:bodyPr/>
          <a:p>
            <a:fld id="{EA0E2322-18C1-44CC-9D3F-4032CF73CCAE}" type="slidenum">
              <a:t>&lt;#&gt;</a:t>
            </a:fld>
          </a:p>
        </p:txBody>
      </p:sp>
      <p:sp>
        <p:nvSpPr>
          <p:cNvPr id="6" name="PlaceHolder 5"/>
          <p:cNvSpPr>
            <a:spLocks noGrp="1"/>
          </p:cNvSpPr>
          <p:nvPr>
            <p:ph type="dt" idx="51"/>
          </p:nvPr>
        </p:nvSpPr>
        <p:spPr/>
        <p:txBody>
          <a:bodyPr/>
          <a:p>
            <a:r>
              <a:rPr lang="ru-RU"/>
              <a:t/>
            </a:r>
          </a:p>
        </p:txBody>
      </p:sp>
    </p:spTree>
  </p:cSld>
</p:sldLayout>
</file>

<file path=ppt/slideLayouts/slideLayout1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6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64"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49"/>
          </p:nvPr>
        </p:nvSpPr>
        <p:spPr/>
        <p:txBody>
          <a:bodyPr/>
          <a:p>
            <a:r>
              <a:t>Footer</a:t>
            </a:r>
          </a:p>
        </p:txBody>
      </p:sp>
      <p:sp>
        <p:nvSpPr>
          <p:cNvPr id="5" name="PlaceHolder 4"/>
          <p:cNvSpPr>
            <a:spLocks noGrp="1"/>
          </p:cNvSpPr>
          <p:nvPr>
            <p:ph type="sldNum" idx="50"/>
          </p:nvPr>
        </p:nvSpPr>
        <p:spPr/>
        <p:txBody>
          <a:bodyPr/>
          <a:p>
            <a:fld id="{B521FCEE-3D7E-4051-A0B7-7CF3BE10AAF6}" type="slidenum">
              <a:t>&lt;#&gt;</a:t>
            </a:fld>
          </a:p>
        </p:txBody>
      </p:sp>
      <p:sp>
        <p:nvSpPr>
          <p:cNvPr id="6" name="PlaceHolder 5"/>
          <p:cNvSpPr>
            <a:spLocks noGrp="1"/>
          </p:cNvSpPr>
          <p:nvPr>
            <p:ph type="dt" idx="51"/>
          </p:nvPr>
        </p:nvSpPr>
        <p:spPr/>
        <p:txBody>
          <a:bodyPr/>
          <a:p>
            <a:r>
              <a:rPr lang="ru-RU"/>
              <a:t/>
            </a:r>
          </a:p>
        </p:txBody>
      </p:sp>
    </p:spTree>
  </p:cSld>
</p:sldLayout>
</file>

<file path=ppt/slideLayouts/slideLayout1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6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6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66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49"/>
          </p:nvPr>
        </p:nvSpPr>
        <p:spPr/>
        <p:txBody>
          <a:bodyPr/>
          <a:p>
            <a:r>
              <a:t>Footer</a:t>
            </a:r>
          </a:p>
        </p:txBody>
      </p:sp>
      <p:sp>
        <p:nvSpPr>
          <p:cNvPr id="6" name="PlaceHolder 5"/>
          <p:cNvSpPr>
            <a:spLocks noGrp="1"/>
          </p:cNvSpPr>
          <p:nvPr>
            <p:ph type="sldNum" idx="50"/>
          </p:nvPr>
        </p:nvSpPr>
        <p:spPr/>
        <p:txBody>
          <a:bodyPr/>
          <a:p>
            <a:fld id="{F82B3F6F-6440-44BD-9C55-F48786F0A8CA}" type="slidenum">
              <a:t>&lt;#&gt;</a:t>
            </a:fld>
          </a:p>
        </p:txBody>
      </p:sp>
      <p:sp>
        <p:nvSpPr>
          <p:cNvPr id="7" name="PlaceHolder 6"/>
          <p:cNvSpPr>
            <a:spLocks noGrp="1"/>
          </p:cNvSpPr>
          <p:nvPr>
            <p:ph type="dt" idx="51"/>
          </p:nvPr>
        </p:nvSpPr>
        <p:spPr/>
        <p:txBody>
          <a:bodyPr/>
          <a:p>
            <a:r>
              <a:rPr lang="ru-RU"/>
              <a:t/>
            </a:r>
          </a:p>
        </p:txBody>
      </p:sp>
    </p:spTree>
  </p:cSld>
</p:sldLayout>
</file>

<file path=ppt/slideLayouts/slideLayout1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6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49"/>
          </p:nvPr>
        </p:nvSpPr>
        <p:spPr/>
        <p:txBody>
          <a:bodyPr/>
          <a:p>
            <a:r>
              <a:t>Footer</a:t>
            </a:r>
          </a:p>
        </p:txBody>
      </p:sp>
      <p:sp>
        <p:nvSpPr>
          <p:cNvPr id="4" name="PlaceHolder 3"/>
          <p:cNvSpPr>
            <a:spLocks noGrp="1"/>
          </p:cNvSpPr>
          <p:nvPr>
            <p:ph type="sldNum" idx="50"/>
          </p:nvPr>
        </p:nvSpPr>
        <p:spPr/>
        <p:txBody>
          <a:bodyPr/>
          <a:p>
            <a:fld id="{55C858CF-FCE9-4871-8961-69CAE0080FCC}" type="slidenum">
              <a:t>&lt;#&gt;</a:t>
            </a:fld>
          </a:p>
        </p:txBody>
      </p:sp>
      <p:sp>
        <p:nvSpPr>
          <p:cNvPr id="5" name="PlaceHolder 4"/>
          <p:cNvSpPr>
            <a:spLocks noGrp="1"/>
          </p:cNvSpPr>
          <p:nvPr>
            <p:ph type="dt" idx="51"/>
          </p:nvPr>
        </p:nvSpPr>
        <p:spPr/>
        <p:txBody>
          <a:bodyPr/>
          <a:p>
            <a:r>
              <a:rPr lang="ru-RU"/>
              <a:t/>
            </a:r>
          </a:p>
        </p:txBody>
      </p:sp>
    </p:spTree>
  </p:cSld>
</p:sldLayout>
</file>

<file path=ppt/slideLayouts/slideLayout1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9"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49"/>
          </p:nvPr>
        </p:nvSpPr>
        <p:spPr/>
        <p:txBody>
          <a:bodyPr/>
          <a:p>
            <a:r>
              <a:t>Footer</a:t>
            </a:r>
          </a:p>
        </p:txBody>
      </p:sp>
      <p:sp>
        <p:nvSpPr>
          <p:cNvPr id="4" name="PlaceHolder 3"/>
          <p:cNvSpPr>
            <a:spLocks noGrp="1"/>
          </p:cNvSpPr>
          <p:nvPr>
            <p:ph type="sldNum" idx="50"/>
          </p:nvPr>
        </p:nvSpPr>
        <p:spPr/>
        <p:txBody>
          <a:bodyPr/>
          <a:p>
            <a:fld id="{0883D488-2868-4EEA-95B4-5874BA4BC045}" type="slidenum">
              <a:t>&lt;#&gt;</a:t>
            </a:fld>
          </a:p>
        </p:txBody>
      </p:sp>
      <p:sp>
        <p:nvSpPr>
          <p:cNvPr id="5" name="PlaceHolder 4"/>
          <p:cNvSpPr>
            <a:spLocks noGrp="1"/>
          </p:cNvSpPr>
          <p:nvPr>
            <p:ph type="dt" idx="51"/>
          </p:nvPr>
        </p:nvSpPr>
        <p:spPr/>
        <p:txBody>
          <a:bodyPr/>
          <a:p>
            <a:r>
              <a:rPr lang="ru-RU"/>
              <a:t/>
            </a:r>
          </a:p>
        </p:txBody>
      </p:sp>
    </p:spTree>
  </p:cSld>
</p:sldLayout>
</file>

<file path=ppt/slideLayouts/slideLayout1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7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7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673"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9"/>
          </p:nvPr>
        </p:nvSpPr>
        <p:spPr/>
        <p:txBody>
          <a:bodyPr/>
          <a:p>
            <a:r>
              <a:t>Footer</a:t>
            </a:r>
          </a:p>
        </p:txBody>
      </p:sp>
      <p:sp>
        <p:nvSpPr>
          <p:cNvPr id="7" name="PlaceHolder 6"/>
          <p:cNvSpPr>
            <a:spLocks noGrp="1"/>
          </p:cNvSpPr>
          <p:nvPr>
            <p:ph type="sldNum" idx="50"/>
          </p:nvPr>
        </p:nvSpPr>
        <p:spPr/>
        <p:txBody>
          <a:bodyPr/>
          <a:p>
            <a:fld id="{78557101-5039-41A4-800B-75FF420D4224}" type="slidenum">
              <a:t>&lt;#&gt;</a:t>
            </a:fld>
          </a:p>
        </p:txBody>
      </p:sp>
      <p:sp>
        <p:nvSpPr>
          <p:cNvPr id="8" name="PlaceHolder 7"/>
          <p:cNvSpPr>
            <a:spLocks noGrp="1"/>
          </p:cNvSpPr>
          <p:nvPr>
            <p:ph type="dt" idx="51"/>
          </p:nvPr>
        </p:nvSpPr>
        <p:spPr/>
        <p:txBody>
          <a:bodyPr/>
          <a:p>
            <a:r>
              <a:rPr lang="ru-RU"/>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DEF437E7-C616-4D98-A8B3-8AB497FBFA79}" type="slidenum">
              <a:t>&lt;#&gt;</a:t>
            </a:fld>
          </a:p>
        </p:txBody>
      </p:sp>
      <p:sp>
        <p:nvSpPr>
          <p:cNvPr id="6" name="PlaceHolder 5"/>
          <p:cNvSpPr>
            <a:spLocks noGrp="1"/>
          </p:cNvSpPr>
          <p:nvPr>
            <p:ph type="dt" idx="3"/>
          </p:nvPr>
        </p:nvSpPr>
        <p:spPr/>
        <p:txBody>
          <a:bodyPr/>
          <a:p>
            <a:r>
              <a:rPr lang="ru-RU"/>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6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2"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EC1913A8-591B-4411-B6BF-874CE5948E8D}" type="slidenum">
              <a:t>&lt;#&gt;</a:t>
            </a:fld>
          </a:p>
        </p:txBody>
      </p:sp>
      <p:sp>
        <p:nvSpPr>
          <p:cNvPr id="8" name="PlaceHolder 7"/>
          <p:cNvSpPr>
            <a:spLocks noGrp="1"/>
          </p:cNvSpPr>
          <p:nvPr>
            <p:ph type="dt" idx="6"/>
          </p:nvPr>
        </p:nvSpPr>
        <p:spPr/>
        <p:txBody>
          <a:bodyPr/>
          <a:p>
            <a:r>
              <a:rPr lang="ru-RU"/>
              <a:t/>
            </a:r>
          </a:p>
        </p:txBody>
      </p:sp>
    </p:spTree>
  </p:cSld>
</p:sldLayout>
</file>

<file path=ppt/slideLayouts/slideLayout2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7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7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67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77"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9"/>
          </p:nvPr>
        </p:nvSpPr>
        <p:spPr/>
        <p:txBody>
          <a:bodyPr/>
          <a:p>
            <a:r>
              <a:t>Footer</a:t>
            </a:r>
          </a:p>
        </p:txBody>
      </p:sp>
      <p:sp>
        <p:nvSpPr>
          <p:cNvPr id="7" name="PlaceHolder 6"/>
          <p:cNvSpPr>
            <a:spLocks noGrp="1"/>
          </p:cNvSpPr>
          <p:nvPr>
            <p:ph type="sldNum" idx="50"/>
          </p:nvPr>
        </p:nvSpPr>
        <p:spPr/>
        <p:txBody>
          <a:bodyPr/>
          <a:p>
            <a:fld id="{9E41D2DC-AEC0-4436-881C-4DA111300E75}" type="slidenum">
              <a:t>&lt;#&gt;</a:t>
            </a:fld>
          </a:p>
        </p:txBody>
      </p:sp>
      <p:sp>
        <p:nvSpPr>
          <p:cNvPr id="8" name="PlaceHolder 7"/>
          <p:cNvSpPr>
            <a:spLocks noGrp="1"/>
          </p:cNvSpPr>
          <p:nvPr>
            <p:ph type="dt" idx="51"/>
          </p:nvPr>
        </p:nvSpPr>
        <p:spPr/>
        <p:txBody>
          <a:bodyPr/>
          <a:p>
            <a:r>
              <a:rPr lang="ru-RU"/>
              <a:t/>
            </a:r>
          </a:p>
        </p:txBody>
      </p:sp>
    </p:spTree>
  </p:cSld>
</p:sldLayout>
</file>

<file path=ppt/slideLayouts/slideLayout2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7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8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81"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9"/>
          </p:nvPr>
        </p:nvSpPr>
        <p:spPr/>
        <p:txBody>
          <a:bodyPr/>
          <a:p>
            <a:r>
              <a:t>Footer</a:t>
            </a:r>
          </a:p>
        </p:txBody>
      </p:sp>
      <p:sp>
        <p:nvSpPr>
          <p:cNvPr id="7" name="PlaceHolder 6"/>
          <p:cNvSpPr>
            <a:spLocks noGrp="1"/>
          </p:cNvSpPr>
          <p:nvPr>
            <p:ph type="sldNum" idx="50"/>
          </p:nvPr>
        </p:nvSpPr>
        <p:spPr/>
        <p:txBody>
          <a:bodyPr/>
          <a:p>
            <a:fld id="{6B83F6B5-5C24-4741-A008-1EDC8608EC04}" type="slidenum">
              <a:t>&lt;#&gt;</a:t>
            </a:fld>
          </a:p>
        </p:txBody>
      </p:sp>
      <p:sp>
        <p:nvSpPr>
          <p:cNvPr id="8" name="PlaceHolder 7"/>
          <p:cNvSpPr>
            <a:spLocks noGrp="1"/>
          </p:cNvSpPr>
          <p:nvPr>
            <p:ph type="dt" idx="51"/>
          </p:nvPr>
        </p:nvSpPr>
        <p:spPr/>
        <p:txBody>
          <a:bodyPr/>
          <a:p>
            <a:r>
              <a:rPr lang="ru-RU"/>
              <a:t/>
            </a:r>
          </a:p>
        </p:txBody>
      </p:sp>
    </p:spTree>
  </p:cSld>
</p:sldLayout>
</file>

<file path=ppt/slideLayouts/slideLayout2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83"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84"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49"/>
          </p:nvPr>
        </p:nvSpPr>
        <p:spPr/>
        <p:txBody>
          <a:bodyPr/>
          <a:p>
            <a:r>
              <a:t>Footer</a:t>
            </a:r>
          </a:p>
        </p:txBody>
      </p:sp>
      <p:sp>
        <p:nvSpPr>
          <p:cNvPr id="6" name="PlaceHolder 5"/>
          <p:cNvSpPr>
            <a:spLocks noGrp="1"/>
          </p:cNvSpPr>
          <p:nvPr>
            <p:ph type="sldNum" idx="50"/>
          </p:nvPr>
        </p:nvSpPr>
        <p:spPr/>
        <p:txBody>
          <a:bodyPr/>
          <a:p>
            <a:fld id="{ED526724-F48E-4DBA-A1D1-CD839A5D112E}" type="slidenum">
              <a:t>&lt;#&gt;</a:t>
            </a:fld>
          </a:p>
        </p:txBody>
      </p:sp>
      <p:sp>
        <p:nvSpPr>
          <p:cNvPr id="7" name="PlaceHolder 6"/>
          <p:cNvSpPr>
            <a:spLocks noGrp="1"/>
          </p:cNvSpPr>
          <p:nvPr>
            <p:ph type="dt" idx="51"/>
          </p:nvPr>
        </p:nvSpPr>
        <p:spPr/>
        <p:txBody>
          <a:bodyPr/>
          <a:p>
            <a:r>
              <a:rPr lang="ru-RU"/>
              <a:t/>
            </a:r>
          </a:p>
        </p:txBody>
      </p:sp>
    </p:spTree>
  </p:cSld>
</p:sldLayout>
</file>

<file path=ppt/slideLayouts/slideLayout2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8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8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88"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89"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49"/>
          </p:nvPr>
        </p:nvSpPr>
        <p:spPr/>
        <p:txBody>
          <a:bodyPr/>
          <a:p>
            <a:r>
              <a:t>Footer</a:t>
            </a:r>
          </a:p>
        </p:txBody>
      </p:sp>
      <p:sp>
        <p:nvSpPr>
          <p:cNvPr id="8" name="PlaceHolder 7"/>
          <p:cNvSpPr>
            <a:spLocks noGrp="1"/>
          </p:cNvSpPr>
          <p:nvPr>
            <p:ph type="sldNum" idx="50"/>
          </p:nvPr>
        </p:nvSpPr>
        <p:spPr/>
        <p:txBody>
          <a:bodyPr/>
          <a:p>
            <a:fld id="{357064D7-F7BE-45E2-A43E-DF5AFA0213A7}" type="slidenum">
              <a:t>&lt;#&gt;</a:t>
            </a:fld>
          </a:p>
        </p:txBody>
      </p:sp>
      <p:sp>
        <p:nvSpPr>
          <p:cNvPr id="9" name="PlaceHolder 8"/>
          <p:cNvSpPr>
            <a:spLocks noGrp="1"/>
          </p:cNvSpPr>
          <p:nvPr>
            <p:ph type="dt" idx="51"/>
          </p:nvPr>
        </p:nvSpPr>
        <p:spPr/>
        <p:txBody>
          <a:bodyPr/>
          <a:p>
            <a:r>
              <a:rPr lang="ru-RU"/>
              <a:t/>
            </a:r>
          </a:p>
        </p:txBody>
      </p:sp>
    </p:spTree>
  </p:cSld>
</p:sldLayout>
</file>

<file path=ppt/slideLayouts/slideLayout2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91"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92"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93"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94"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95"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696"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49"/>
          </p:nvPr>
        </p:nvSpPr>
        <p:spPr/>
        <p:txBody>
          <a:bodyPr/>
          <a:p>
            <a:r>
              <a:t>Footer</a:t>
            </a:r>
          </a:p>
        </p:txBody>
      </p:sp>
      <p:sp>
        <p:nvSpPr>
          <p:cNvPr id="10" name="PlaceHolder 9"/>
          <p:cNvSpPr>
            <a:spLocks noGrp="1"/>
          </p:cNvSpPr>
          <p:nvPr>
            <p:ph type="sldNum" idx="50"/>
          </p:nvPr>
        </p:nvSpPr>
        <p:spPr/>
        <p:txBody>
          <a:bodyPr/>
          <a:p>
            <a:fld id="{45C59FF6-9158-4357-A799-A71B334771AF}" type="slidenum">
              <a:t>&lt;#&gt;</a:t>
            </a:fld>
          </a:p>
        </p:txBody>
      </p:sp>
      <p:sp>
        <p:nvSpPr>
          <p:cNvPr id="11" name="PlaceHolder 10"/>
          <p:cNvSpPr>
            <a:spLocks noGrp="1"/>
          </p:cNvSpPr>
          <p:nvPr>
            <p:ph type="dt" idx="51"/>
          </p:nvPr>
        </p:nvSpPr>
        <p:spPr/>
        <p:txBody>
          <a:bodyPr/>
          <a:p>
            <a:r>
              <a:rPr lang="ru-RU"/>
              <a:t/>
            </a:r>
          </a:p>
        </p:txBody>
      </p:sp>
    </p:spTree>
  </p:cSld>
</p:sldLayout>
</file>

<file path=ppt/slideLayouts/slideLayout2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2"/>
          </p:nvPr>
        </p:nvSpPr>
        <p:spPr/>
        <p:txBody>
          <a:bodyPr/>
          <a:p>
            <a:r>
              <a:t>Footer</a:t>
            </a:r>
          </a:p>
        </p:txBody>
      </p:sp>
      <p:sp>
        <p:nvSpPr>
          <p:cNvPr id="3" name="PlaceHolder 2"/>
          <p:cNvSpPr>
            <a:spLocks noGrp="1"/>
          </p:cNvSpPr>
          <p:nvPr>
            <p:ph type="sldNum" idx="53"/>
          </p:nvPr>
        </p:nvSpPr>
        <p:spPr/>
        <p:txBody>
          <a:bodyPr/>
          <a:p>
            <a:fld id="{04EF39ED-38C7-4290-B3B5-56AD1BE65BE9}" type="slidenum">
              <a:t>&lt;#&gt;</a:t>
            </a:fld>
          </a:p>
        </p:txBody>
      </p:sp>
      <p:sp>
        <p:nvSpPr>
          <p:cNvPr id="4" name="PlaceHolder 3"/>
          <p:cNvSpPr>
            <a:spLocks noGrp="1"/>
          </p:cNvSpPr>
          <p:nvPr>
            <p:ph type="dt" idx="54"/>
          </p:nvPr>
        </p:nvSpPr>
        <p:spPr/>
        <p:txBody>
          <a:bodyPr/>
          <a:p>
            <a:r>
              <a:rPr lang="ru-RU"/>
              <a:t/>
            </a:r>
          </a:p>
        </p:txBody>
      </p:sp>
    </p:spTree>
  </p:cSld>
</p:sldLayout>
</file>

<file path=ppt/slideLayouts/slideLayout2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0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03"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52"/>
          </p:nvPr>
        </p:nvSpPr>
        <p:spPr/>
        <p:txBody>
          <a:bodyPr/>
          <a:p>
            <a:r>
              <a:t>Footer</a:t>
            </a:r>
          </a:p>
        </p:txBody>
      </p:sp>
      <p:sp>
        <p:nvSpPr>
          <p:cNvPr id="5" name="PlaceHolder 4"/>
          <p:cNvSpPr>
            <a:spLocks noGrp="1"/>
          </p:cNvSpPr>
          <p:nvPr>
            <p:ph type="sldNum" idx="53"/>
          </p:nvPr>
        </p:nvSpPr>
        <p:spPr/>
        <p:txBody>
          <a:bodyPr/>
          <a:p>
            <a:fld id="{A96652A1-DE27-4C75-97F6-D50E609E1885}" type="slidenum">
              <a:t>&lt;#&gt;</a:t>
            </a:fld>
          </a:p>
        </p:txBody>
      </p:sp>
      <p:sp>
        <p:nvSpPr>
          <p:cNvPr id="6" name="PlaceHolder 5"/>
          <p:cNvSpPr>
            <a:spLocks noGrp="1"/>
          </p:cNvSpPr>
          <p:nvPr>
            <p:ph type="dt" idx="54"/>
          </p:nvPr>
        </p:nvSpPr>
        <p:spPr/>
        <p:txBody>
          <a:bodyPr/>
          <a:p>
            <a:r>
              <a:rPr lang="ru-RU"/>
              <a:t/>
            </a:r>
          </a:p>
        </p:txBody>
      </p:sp>
    </p:spTree>
  </p:cSld>
</p:sldLayout>
</file>

<file path=ppt/slideLayouts/slideLayout2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0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05"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52"/>
          </p:nvPr>
        </p:nvSpPr>
        <p:spPr/>
        <p:txBody>
          <a:bodyPr/>
          <a:p>
            <a:r>
              <a:t>Footer</a:t>
            </a:r>
          </a:p>
        </p:txBody>
      </p:sp>
      <p:sp>
        <p:nvSpPr>
          <p:cNvPr id="5" name="PlaceHolder 4"/>
          <p:cNvSpPr>
            <a:spLocks noGrp="1"/>
          </p:cNvSpPr>
          <p:nvPr>
            <p:ph type="sldNum" idx="53"/>
          </p:nvPr>
        </p:nvSpPr>
        <p:spPr/>
        <p:txBody>
          <a:bodyPr/>
          <a:p>
            <a:fld id="{B98F6E67-0069-4794-8FE7-958CFAA0965E}" type="slidenum">
              <a:t>&lt;#&gt;</a:t>
            </a:fld>
          </a:p>
        </p:txBody>
      </p:sp>
      <p:sp>
        <p:nvSpPr>
          <p:cNvPr id="6" name="PlaceHolder 5"/>
          <p:cNvSpPr>
            <a:spLocks noGrp="1"/>
          </p:cNvSpPr>
          <p:nvPr>
            <p:ph type="dt" idx="54"/>
          </p:nvPr>
        </p:nvSpPr>
        <p:spPr/>
        <p:txBody>
          <a:bodyPr/>
          <a:p>
            <a:r>
              <a:rPr lang="ru-RU"/>
              <a:t/>
            </a:r>
          </a:p>
        </p:txBody>
      </p:sp>
    </p:spTree>
  </p:cSld>
</p:sldLayout>
</file>

<file path=ppt/slideLayouts/slideLayout2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0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0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708"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52"/>
          </p:nvPr>
        </p:nvSpPr>
        <p:spPr/>
        <p:txBody>
          <a:bodyPr/>
          <a:p>
            <a:r>
              <a:t>Footer</a:t>
            </a:r>
          </a:p>
        </p:txBody>
      </p:sp>
      <p:sp>
        <p:nvSpPr>
          <p:cNvPr id="6" name="PlaceHolder 5"/>
          <p:cNvSpPr>
            <a:spLocks noGrp="1"/>
          </p:cNvSpPr>
          <p:nvPr>
            <p:ph type="sldNum" idx="53"/>
          </p:nvPr>
        </p:nvSpPr>
        <p:spPr/>
        <p:txBody>
          <a:bodyPr/>
          <a:p>
            <a:fld id="{4FFC9107-B663-43C3-8846-45879E94AB4F}" type="slidenum">
              <a:t>&lt;#&gt;</a:t>
            </a:fld>
          </a:p>
        </p:txBody>
      </p:sp>
      <p:sp>
        <p:nvSpPr>
          <p:cNvPr id="7" name="PlaceHolder 6"/>
          <p:cNvSpPr>
            <a:spLocks noGrp="1"/>
          </p:cNvSpPr>
          <p:nvPr>
            <p:ph type="dt" idx="54"/>
          </p:nvPr>
        </p:nvSpPr>
        <p:spPr/>
        <p:txBody>
          <a:bodyPr/>
          <a:p>
            <a:r>
              <a:rPr lang="ru-RU"/>
              <a:t/>
            </a:r>
          </a:p>
        </p:txBody>
      </p:sp>
    </p:spTree>
  </p:cSld>
</p:sldLayout>
</file>

<file path=ppt/slideLayouts/slideLayout2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0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52"/>
          </p:nvPr>
        </p:nvSpPr>
        <p:spPr/>
        <p:txBody>
          <a:bodyPr/>
          <a:p>
            <a:r>
              <a:t>Footer</a:t>
            </a:r>
          </a:p>
        </p:txBody>
      </p:sp>
      <p:sp>
        <p:nvSpPr>
          <p:cNvPr id="4" name="PlaceHolder 3"/>
          <p:cNvSpPr>
            <a:spLocks noGrp="1"/>
          </p:cNvSpPr>
          <p:nvPr>
            <p:ph type="sldNum" idx="53"/>
          </p:nvPr>
        </p:nvSpPr>
        <p:spPr/>
        <p:txBody>
          <a:bodyPr/>
          <a:p>
            <a:fld id="{9D654A14-12D6-4EC8-8882-6FD291FF2047}" type="slidenum">
              <a:t>&lt;#&gt;</a:t>
            </a:fld>
          </a:p>
        </p:txBody>
      </p:sp>
      <p:sp>
        <p:nvSpPr>
          <p:cNvPr id="5" name="PlaceHolder 4"/>
          <p:cNvSpPr>
            <a:spLocks noGrp="1"/>
          </p:cNvSpPr>
          <p:nvPr>
            <p:ph type="dt" idx="54"/>
          </p:nvPr>
        </p:nvSpPr>
        <p:spPr/>
        <p:txBody>
          <a:bodyPr/>
          <a:p>
            <a:r>
              <a:rPr lang="ru-RU"/>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6"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88D97FA8-4B49-4C16-840B-CE996D5D4B80}" type="slidenum">
              <a:t>&lt;#&gt;</a:t>
            </a:fld>
          </a:p>
        </p:txBody>
      </p:sp>
      <p:sp>
        <p:nvSpPr>
          <p:cNvPr id="8" name="PlaceHolder 7"/>
          <p:cNvSpPr>
            <a:spLocks noGrp="1"/>
          </p:cNvSpPr>
          <p:nvPr>
            <p:ph type="dt" idx="6"/>
          </p:nvPr>
        </p:nvSpPr>
        <p:spPr/>
        <p:txBody>
          <a:bodyPr/>
          <a:p>
            <a:r>
              <a:rPr lang="ru-RU"/>
              <a:t/>
            </a:r>
          </a:p>
        </p:txBody>
      </p:sp>
    </p:spTree>
  </p:cSld>
</p:sldLayout>
</file>

<file path=ppt/slideLayouts/slideLayout2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10"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52"/>
          </p:nvPr>
        </p:nvSpPr>
        <p:spPr/>
        <p:txBody>
          <a:bodyPr/>
          <a:p>
            <a:r>
              <a:t>Footer</a:t>
            </a:r>
          </a:p>
        </p:txBody>
      </p:sp>
      <p:sp>
        <p:nvSpPr>
          <p:cNvPr id="4" name="PlaceHolder 3"/>
          <p:cNvSpPr>
            <a:spLocks noGrp="1"/>
          </p:cNvSpPr>
          <p:nvPr>
            <p:ph type="sldNum" idx="53"/>
          </p:nvPr>
        </p:nvSpPr>
        <p:spPr/>
        <p:txBody>
          <a:bodyPr/>
          <a:p>
            <a:fld id="{3B2C15CC-70C1-4673-AFB2-AD2DF800E309}" type="slidenum">
              <a:t>&lt;#&gt;</a:t>
            </a:fld>
          </a:p>
        </p:txBody>
      </p:sp>
      <p:sp>
        <p:nvSpPr>
          <p:cNvPr id="5" name="PlaceHolder 4"/>
          <p:cNvSpPr>
            <a:spLocks noGrp="1"/>
          </p:cNvSpPr>
          <p:nvPr>
            <p:ph type="dt" idx="54"/>
          </p:nvPr>
        </p:nvSpPr>
        <p:spPr/>
        <p:txBody>
          <a:bodyPr/>
          <a:p>
            <a:r>
              <a:rPr lang="ru-RU"/>
              <a:t/>
            </a:r>
          </a:p>
        </p:txBody>
      </p:sp>
    </p:spTree>
  </p:cSld>
</p:sldLayout>
</file>

<file path=ppt/slideLayouts/slideLayout2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1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1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13"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714"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52"/>
          </p:nvPr>
        </p:nvSpPr>
        <p:spPr/>
        <p:txBody>
          <a:bodyPr/>
          <a:p>
            <a:r>
              <a:t>Footer</a:t>
            </a:r>
          </a:p>
        </p:txBody>
      </p:sp>
      <p:sp>
        <p:nvSpPr>
          <p:cNvPr id="7" name="PlaceHolder 6"/>
          <p:cNvSpPr>
            <a:spLocks noGrp="1"/>
          </p:cNvSpPr>
          <p:nvPr>
            <p:ph type="sldNum" idx="53"/>
          </p:nvPr>
        </p:nvSpPr>
        <p:spPr/>
        <p:txBody>
          <a:bodyPr/>
          <a:p>
            <a:fld id="{8BD6D949-829B-4885-A920-C83C36E59F74}" type="slidenum">
              <a:t>&lt;#&gt;</a:t>
            </a:fld>
          </a:p>
        </p:txBody>
      </p:sp>
      <p:sp>
        <p:nvSpPr>
          <p:cNvPr id="8" name="PlaceHolder 7"/>
          <p:cNvSpPr>
            <a:spLocks noGrp="1"/>
          </p:cNvSpPr>
          <p:nvPr>
            <p:ph type="dt" idx="54"/>
          </p:nvPr>
        </p:nvSpPr>
        <p:spPr/>
        <p:txBody>
          <a:bodyPr/>
          <a:p>
            <a:r>
              <a:rPr lang="ru-RU"/>
              <a:t/>
            </a:r>
          </a:p>
        </p:txBody>
      </p:sp>
    </p:spTree>
  </p:cSld>
</p:sldLayout>
</file>

<file path=ppt/slideLayouts/slideLayout2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1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71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18"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52"/>
          </p:nvPr>
        </p:nvSpPr>
        <p:spPr/>
        <p:txBody>
          <a:bodyPr/>
          <a:p>
            <a:r>
              <a:t>Footer</a:t>
            </a:r>
          </a:p>
        </p:txBody>
      </p:sp>
      <p:sp>
        <p:nvSpPr>
          <p:cNvPr id="7" name="PlaceHolder 6"/>
          <p:cNvSpPr>
            <a:spLocks noGrp="1"/>
          </p:cNvSpPr>
          <p:nvPr>
            <p:ph type="sldNum" idx="53"/>
          </p:nvPr>
        </p:nvSpPr>
        <p:spPr/>
        <p:txBody>
          <a:bodyPr/>
          <a:p>
            <a:fld id="{12D634E8-706A-4935-A045-A1B8C0CEDF72}" type="slidenum">
              <a:t>&lt;#&gt;</a:t>
            </a:fld>
          </a:p>
        </p:txBody>
      </p:sp>
      <p:sp>
        <p:nvSpPr>
          <p:cNvPr id="8" name="PlaceHolder 7"/>
          <p:cNvSpPr>
            <a:spLocks noGrp="1"/>
          </p:cNvSpPr>
          <p:nvPr>
            <p:ph type="dt" idx="54"/>
          </p:nvPr>
        </p:nvSpPr>
        <p:spPr/>
        <p:txBody>
          <a:bodyPr/>
          <a:p>
            <a:r>
              <a:rPr lang="ru-RU"/>
              <a:t/>
            </a:r>
          </a:p>
        </p:txBody>
      </p:sp>
    </p:spTree>
  </p:cSld>
</p:sldLayout>
</file>

<file path=ppt/slideLayouts/slideLayout2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1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2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2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22"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52"/>
          </p:nvPr>
        </p:nvSpPr>
        <p:spPr/>
        <p:txBody>
          <a:bodyPr/>
          <a:p>
            <a:r>
              <a:t>Footer</a:t>
            </a:r>
          </a:p>
        </p:txBody>
      </p:sp>
      <p:sp>
        <p:nvSpPr>
          <p:cNvPr id="7" name="PlaceHolder 6"/>
          <p:cNvSpPr>
            <a:spLocks noGrp="1"/>
          </p:cNvSpPr>
          <p:nvPr>
            <p:ph type="sldNum" idx="53"/>
          </p:nvPr>
        </p:nvSpPr>
        <p:spPr/>
        <p:txBody>
          <a:bodyPr/>
          <a:p>
            <a:fld id="{F199E79F-305C-40F0-AD6E-AEDD1E8C8CDF}" type="slidenum">
              <a:t>&lt;#&gt;</a:t>
            </a:fld>
          </a:p>
        </p:txBody>
      </p:sp>
      <p:sp>
        <p:nvSpPr>
          <p:cNvPr id="8" name="PlaceHolder 7"/>
          <p:cNvSpPr>
            <a:spLocks noGrp="1"/>
          </p:cNvSpPr>
          <p:nvPr>
            <p:ph type="dt" idx="54"/>
          </p:nvPr>
        </p:nvSpPr>
        <p:spPr/>
        <p:txBody>
          <a:bodyPr/>
          <a:p>
            <a:r>
              <a:rPr lang="ru-RU"/>
              <a:t/>
            </a:r>
          </a:p>
        </p:txBody>
      </p:sp>
    </p:spTree>
  </p:cSld>
</p:sldLayout>
</file>

<file path=ppt/slideLayouts/slideLayout2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24"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25"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52"/>
          </p:nvPr>
        </p:nvSpPr>
        <p:spPr/>
        <p:txBody>
          <a:bodyPr/>
          <a:p>
            <a:r>
              <a:t>Footer</a:t>
            </a:r>
          </a:p>
        </p:txBody>
      </p:sp>
      <p:sp>
        <p:nvSpPr>
          <p:cNvPr id="6" name="PlaceHolder 5"/>
          <p:cNvSpPr>
            <a:spLocks noGrp="1"/>
          </p:cNvSpPr>
          <p:nvPr>
            <p:ph type="sldNum" idx="53"/>
          </p:nvPr>
        </p:nvSpPr>
        <p:spPr/>
        <p:txBody>
          <a:bodyPr/>
          <a:p>
            <a:fld id="{8E56251B-DCF5-40DB-A25E-FF3EC9881F72}" type="slidenum">
              <a:t>&lt;#&gt;</a:t>
            </a:fld>
          </a:p>
        </p:txBody>
      </p:sp>
      <p:sp>
        <p:nvSpPr>
          <p:cNvPr id="7" name="PlaceHolder 6"/>
          <p:cNvSpPr>
            <a:spLocks noGrp="1"/>
          </p:cNvSpPr>
          <p:nvPr>
            <p:ph type="dt" idx="54"/>
          </p:nvPr>
        </p:nvSpPr>
        <p:spPr/>
        <p:txBody>
          <a:bodyPr/>
          <a:p>
            <a:r>
              <a:rPr lang="ru-RU"/>
              <a:t/>
            </a:r>
          </a:p>
        </p:txBody>
      </p:sp>
    </p:spTree>
  </p:cSld>
</p:sldLayout>
</file>

<file path=ppt/slideLayouts/slideLayout2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2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2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2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29"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30"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52"/>
          </p:nvPr>
        </p:nvSpPr>
        <p:spPr/>
        <p:txBody>
          <a:bodyPr/>
          <a:p>
            <a:r>
              <a:t>Footer</a:t>
            </a:r>
          </a:p>
        </p:txBody>
      </p:sp>
      <p:sp>
        <p:nvSpPr>
          <p:cNvPr id="8" name="PlaceHolder 7"/>
          <p:cNvSpPr>
            <a:spLocks noGrp="1"/>
          </p:cNvSpPr>
          <p:nvPr>
            <p:ph type="sldNum" idx="53"/>
          </p:nvPr>
        </p:nvSpPr>
        <p:spPr/>
        <p:txBody>
          <a:bodyPr/>
          <a:p>
            <a:fld id="{F1A75895-F2AB-4625-8B28-DD0AAD3E508B}" type="slidenum">
              <a:t>&lt;#&gt;</a:t>
            </a:fld>
          </a:p>
        </p:txBody>
      </p:sp>
      <p:sp>
        <p:nvSpPr>
          <p:cNvPr id="9" name="PlaceHolder 8"/>
          <p:cNvSpPr>
            <a:spLocks noGrp="1"/>
          </p:cNvSpPr>
          <p:nvPr>
            <p:ph type="dt" idx="54"/>
          </p:nvPr>
        </p:nvSpPr>
        <p:spPr/>
        <p:txBody>
          <a:bodyPr/>
          <a:p>
            <a:r>
              <a:rPr lang="ru-RU"/>
              <a:t/>
            </a:r>
          </a:p>
        </p:txBody>
      </p:sp>
    </p:spTree>
  </p:cSld>
</p:sldLayout>
</file>

<file path=ppt/slideLayouts/slideLayout2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32"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33"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34"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35"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36"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37"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52"/>
          </p:nvPr>
        </p:nvSpPr>
        <p:spPr/>
        <p:txBody>
          <a:bodyPr/>
          <a:p>
            <a:r>
              <a:t>Footer</a:t>
            </a:r>
          </a:p>
        </p:txBody>
      </p:sp>
      <p:sp>
        <p:nvSpPr>
          <p:cNvPr id="10" name="PlaceHolder 9"/>
          <p:cNvSpPr>
            <a:spLocks noGrp="1"/>
          </p:cNvSpPr>
          <p:nvPr>
            <p:ph type="sldNum" idx="53"/>
          </p:nvPr>
        </p:nvSpPr>
        <p:spPr/>
        <p:txBody>
          <a:bodyPr/>
          <a:p>
            <a:fld id="{C5D4BC23-FCA7-4346-9C10-3AE2392C59FF}" type="slidenum">
              <a:t>&lt;#&gt;</a:t>
            </a:fld>
          </a:p>
        </p:txBody>
      </p:sp>
      <p:sp>
        <p:nvSpPr>
          <p:cNvPr id="11" name="PlaceHolder 10"/>
          <p:cNvSpPr>
            <a:spLocks noGrp="1"/>
          </p:cNvSpPr>
          <p:nvPr>
            <p:ph type="dt" idx="54"/>
          </p:nvPr>
        </p:nvSpPr>
        <p:spPr/>
        <p:txBody>
          <a:bodyPr/>
          <a:p>
            <a:r>
              <a:rPr lang="ru-RU"/>
              <a:t/>
            </a:r>
          </a:p>
        </p:txBody>
      </p:sp>
    </p:spTree>
  </p:cSld>
</p:sldLayout>
</file>

<file path=ppt/slideLayouts/slideLayout2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5"/>
          </p:nvPr>
        </p:nvSpPr>
        <p:spPr/>
        <p:txBody>
          <a:bodyPr/>
          <a:p>
            <a:r>
              <a:t>Footer</a:t>
            </a:r>
          </a:p>
        </p:txBody>
      </p:sp>
      <p:sp>
        <p:nvSpPr>
          <p:cNvPr id="3" name="PlaceHolder 2"/>
          <p:cNvSpPr>
            <a:spLocks noGrp="1"/>
          </p:cNvSpPr>
          <p:nvPr>
            <p:ph type="sldNum" idx="56"/>
          </p:nvPr>
        </p:nvSpPr>
        <p:spPr/>
        <p:txBody>
          <a:bodyPr/>
          <a:p>
            <a:fld id="{A86F0F61-0CF3-49E4-A1DC-6BCBEFDCDD5D}" type="slidenum">
              <a:t>&lt;#&gt;</a:t>
            </a:fld>
          </a:p>
        </p:txBody>
      </p:sp>
      <p:sp>
        <p:nvSpPr>
          <p:cNvPr id="4" name="PlaceHolder 3"/>
          <p:cNvSpPr>
            <a:spLocks noGrp="1"/>
          </p:cNvSpPr>
          <p:nvPr>
            <p:ph type="dt" idx="57"/>
          </p:nvPr>
        </p:nvSpPr>
        <p:spPr/>
        <p:txBody>
          <a:bodyPr/>
          <a:p>
            <a:r>
              <a:rPr lang="ru-RU"/>
              <a:t/>
            </a:r>
          </a:p>
        </p:txBody>
      </p:sp>
    </p:spTree>
  </p:cSld>
</p:sldLayout>
</file>

<file path=ppt/slideLayouts/slideLayout2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4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44"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55"/>
          </p:nvPr>
        </p:nvSpPr>
        <p:spPr/>
        <p:txBody>
          <a:bodyPr/>
          <a:p>
            <a:r>
              <a:t>Footer</a:t>
            </a:r>
          </a:p>
        </p:txBody>
      </p:sp>
      <p:sp>
        <p:nvSpPr>
          <p:cNvPr id="5" name="PlaceHolder 4"/>
          <p:cNvSpPr>
            <a:spLocks noGrp="1"/>
          </p:cNvSpPr>
          <p:nvPr>
            <p:ph type="sldNum" idx="56"/>
          </p:nvPr>
        </p:nvSpPr>
        <p:spPr/>
        <p:txBody>
          <a:bodyPr/>
          <a:p>
            <a:fld id="{27219271-A1CB-4808-9D02-4D6796489A03}" type="slidenum">
              <a:t>&lt;#&gt;</a:t>
            </a:fld>
          </a:p>
        </p:txBody>
      </p:sp>
      <p:sp>
        <p:nvSpPr>
          <p:cNvPr id="6" name="PlaceHolder 5"/>
          <p:cNvSpPr>
            <a:spLocks noGrp="1"/>
          </p:cNvSpPr>
          <p:nvPr>
            <p:ph type="dt" idx="57"/>
          </p:nvPr>
        </p:nvSpPr>
        <p:spPr/>
        <p:txBody>
          <a:bodyPr/>
          <a:p>
            <a:r>
              <a:rPr lang="ru-RU"/>
              <a:t/>
            </a:r>
          </a:p>
        </p:txBody>
      </p:sp>
    </p:spTree>
  </p:cSld>
</p:sldLayout>
</file>

<file path=ppt/slideLayouts/slideLayout2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4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46"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55"/>
          </p:nvPr>
        </p:nvSpPr>
        <p:spPr/>
        <p:txBody>
          <a:bodyPr/>
          <a:p>
            <a:r>
              <a:t>Footer</a:t>
            </a:r>
          </a:p>
        </p:txBody>
      </p:sp>
      <p:sp>
        <p:nvSpPr>
          <p:cNvPr id="5" name="PlaceHolder 4"/>
          <p:cNvSpPr>
            <a:spLocks noGrp="1"/>
          </p:cNvSpPr>
          <p:nvPr>
            <p:ph type="sldNum" idx="56"/>
          </p:nvPr>
        </p:nvSpPr>
        <p:spPr/>
        <p:txBody>
          <a:bodyPr/>
          <a:p>
            <a:fld id="{51526B2C-7B68-4F9A-8BDA-CD5FC9CE30A8}" type="slidenum">
              <a:t>&lt;#&gt;</a:t>
            </a:fld>
          </a:p>
        </p:txBody>
      </p:sp>
      <p:sp>
        <p:nvSpPr>
          <p:cNvPr id="6" name="PlaceHolder 5"/>
          <p:cNvSpPr>
            <a:spLocks noGrp="1"/>
          </p:cNvSpPr>
          <p:nvPr>
            <p:ph type="dt" idx="57"/>
          </p:nvPr>
        </p:nvSpPr>
        <p:spPr/>
        <p:txBody>
          <a:bodyPr/>
          <a:p>
            <a:r>
              <a:rPr lang="ru-RU"/>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68"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9"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D190C8C1-1BB6-45E3-9F86-9E14E92C2F2D}" type="slidenum">
              <a:t>&lt;#&gt;</a:t>
            </a:fld>
          </a:p>
        </p:txBody>
      </p:sp>
      <p:sp>
        <p:nvSpPr>
          <p:cNvPr id="7" name="PlaceHolder 6"/>
          <p:cNvSpPr>
            <a:spLocks noGrp="1"/>
          </p:cNvSpPr>
          <p:nvPr>
            <p:ph type="dt" idx="6"/>
          </p:nvPr>
        </p:nvSpPr>
        <p:spPr/>
        <p:txBody>
          <a:bodyPr/>
          <a:p>
            <a:r>
              <a:rPr lang="ru-RU"/>
              <a:t/>
            </a:r>
          </a:p>
        </p:txBody>
      </p:sp>
    </p:spTree>
  </p:cSld>
</p:sldLayout>
</file>

<file path=ppt/slideLayouts/slideLayout2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4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48"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74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55"/>
          </p:nvPr>
        </p:nvSpPr>
        <p:spPr/>
        <p:txBody>
          <a:bodyPr/>
          <a:p>
            <a:r>
              <a:t>Footer</a:t>
            </a:r>
          </a:p>
        </p:txBody>
      </p:sp>
      <p:sp>
        <p:nvSpPr>
          <p:cNvPr id="6" name="PlaceHolder 5"/>
          <p:cNvSpPr>
            <a:spLocks noGrp="1"/>
          </p:cNvSpPr>
          <p:nvPr>
            <p:ph type="sldNum" idx="56"/>
          </p:nvPr>
        </p:nvSpPr>
        <p:spPr/>
        <p:txBody>
          <a:bodyPr/>
          <a:p>
            <a:fld id="{2C68D4C7-2F29-4F10-BFAE-321905C589BC}" type="slidenum">
              <a:t>&lt;#&gt;</a:t>
            </a:fld>
          </a:p>
        </p:txBody>
      </p:sp>
      <p:sp>
        <p:nvSpPr>
          <p:cNvPr id="7" name="PlaceHolder 6"/>
          <p:cNvSpPr>
            <a:spLocks noGrp="1"/>
          </p:cNvSpPr>
          <p:nvPr>
            <p:ph type="dt" idx="57"/>
          </p:nvPr>
        </p:nvSpPr>
        <p:spPr/>
        <p:txBody>
          <a:bodyPr/>
          <a:p>
            <a:r>
              <a:rPr lang="ru-RU"/>
              <a:t/>
            </a:r>
          </a:p>
        </p:txBody>
      </p:sp>
    </p:spTree>
  </p:cSld>
</p:sldLayout>
</file>

<file path=ppt/slideLayouts/slideLayout2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5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55"/>
          </p:nvPr>
        </p:nvSpPr>
        <p:spPr/>
        <p:txBody>
          <a:bodyPr/>
          <a:p>
            <a:r>
              <a:t>Footer</a:t>
            </a:r>
          </a:p>
        </p:txBody>
      </p:sp>
      <p:sp>
        <p:nvSpPr>
          <p:cNvPr id="4" name="PlaceHolder 3"/>
          <p:cNvSpPr>
            <a:spLocks noGrp="1"/>
          </p:cNvSpPr>
          <p:nvPr>
            <p:ph type="sldNum" idx="56"/>
          </p:nvPr>
        </p:nvSpPr>
        <p:spPr/>
        <p:txBody>
          <a:bodyPr/>
          <a:p>
            <a:fld id="{BD8BBE30-AC7C-4299-9E0D-FB854AE066A9}" type="slidenum">
              <a:t>&lt;#&gt;</a:t>
            </a:fld>
          </a:p>
        </p:txBody>
      </p:sp>
      <p:sp>
        <p:nvSpPr>
          <p:cNvPr id="5" name="PlaceHolder 4"/>
          <p:cNvSpPr>
            <a:spLocks noGrp="1"/>
          </p:cNvSpPr>
          <p:nvPr>
            <p:ph type="dt" idx="57"/>
          </p:nvPr>
        </p:nvSpPr>
        <p:spPr/>
        <p:txBody>
          <a:bodyPr/>
          <a:p>
            <a:r>
              <a:rPr lang="ru-RU"/>
              <a:t/>
            </a:r>
          </a:p>
        </p:txBody>
      </p:sp>
    </p:spTree>
  </p:cSld>
</p:sldLayout>
</file>

<file path=ppt/slideLayouts/slideLayout2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51"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55"/>
          </p:nvPr>
        </p:nvSpPr>
        <p:spPr/>
        <p:txBody>
          <a:bodyPr/>
          <a:p>
            <a:r>
              <a:t>Footer</a:t>
            </a:r>
          </a:p>
        </p:txBody>
      </p:sp>
      <p:sp>
        <p:nvSpPr>
          <p:cNvPr id="4" name="PlaceHolder 3"/>
          <p:cNvSpPr>
            <a:spLocks noGrp="1"/>
          </p:cNvSpPr>
          <p:nvPr>
            <p:ph type="sldNum" idx="56"/>
          </p:nvPr>
        </p:nvSpPr>
        <p:spPr/>
        <p:txBody>
          <a:bodyPr/>
          <a:p>
            <a:fld id="{056A00DE-5DA0-47E9-B9CB-5672F494F07A}" type="slidenum">
              <a:t>&lt;#&gt;</a:t>
            </a:fld>
          </a:p>
        </p:txBody>
      </p:sp>
      <p:sp>
        <p:nvSpPr>
          <p:cNvPr id="5" name="PlaceHolder 4"/>
          <p:cNvSpPr>
            <a:spLocks noGrp="1"/>
          </p:cNvSpPr>
          <p:nvPr>
            <p:ph type="dt" idx="57"/>
          </p:nvPr>
        </p:nvSpPr>
        <p:spPr/>
        <p:txBody>
          <a:bodyPr/>
          <a:p>
            <a:r>
              <a:rPr lang="ru-RU"/>
              <a:t/>
            </a:r>
          </a:p>
        </p:txBody>
      </p:sp>
    </p:spTree>
  </p:cSld>
</p:sldLayout>
</file>

<file path=ppt/slideLayouts/slideLayout2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5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5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5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75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55"/>
          </p:nvPr>
        </p:nvSpPr>
        <p:spPr/>
        <p:txBody>
          <a:bodyPr/>
          <a:p>
            <a:r>
              <a:t>Footer</a:t>
            </a:r>
          </a:p>
        </p:txBody>
      </p:sp>
      <p:sp>
        <p:nvSpPr>
          <p:cNvPr id="7" name="PlaceHolder 6"/>
          <p:cNvSpPr>
            <a:spLocks noGrp="1"/>
          </p:cNvSpPr>
          <p:nvPr>
            <p:ph type="sldNum" idx="56"/>
          </p:nvPr>
        </p:nvSpPr>
        <p:spPr/>
        <p:txBody>
          <a:bodyPr/>
          <a:p>
            <a:fld id="{C9951686-24C3-4235-AC08-908B0C55D7B7}" type="slidenum">
              <a:t>&lt;#&gt;</a:t>
            </a:fld>
          </a:p>
        </p:txBody>
      </p:sp>
      <p:sp>
        <p:nvSpPr>
          <p:cNvPr id="8" name="PlaceHolder 7"/>
          <p:cNvSpPr>
            <a:spLocks noGrp="1"/>
          </p:cNvSpPr>
          <p:nvPr>
            <p:ph type="dt" idx="57"/>
          </p:nvPr>
        </p:nvSpPr>
        <p:spPr/>
        <p:txBody>
          <a:bodyPr/>
          <a:p>
            <a:r>
              <a:rPr lang="ru-RU"/>
              <a:t/>
            </a:r>
          </a:p>
        </p:txBody>
      </p:sp>
    </p:spTree>
  </p:cSld>
</p:sldLayout>
</file>

<file path=ppt/slideLayouts/slideLayout2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5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5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75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59"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55"/>
          </p:nvPr>
        </p:nvSpPr>
        <p:spPr/>
        <p:txBody>
          <a:bodyPr/>
          <a:p>
            <a:r>
              <a:t>Footer</a:t>
            </a:r>
          </a:p>
        </p:txBody>
      </p:sp>
      <p:sp>
        <p:nvSpPr>
          <p:cNvPr id="7" name="PlaceHolder 6"/>
          <p:cNvSpPr>
            <a:spLocks noGrp="1"/>
          </p:cNvSpPr>
          <p:nvPr>
            <p:ph type="sldNum" idx="56"/>
          </p:nvPr>
        </p:nvSpPr>
        <p:spPr/>
        <p:txBody>
          <a:bodyPr/>
          <a:p>
            <a:fld id="{563DF482-1DA6-45C3-AAD1-34582B07BCCE}" type="slidenum">
              <a:t>&lt;#&gt;</a:t>
            </a:fld>
          </a:p>
        </p:txBody>
      </p:sp>
      <p:sp>
        <p:nvSpPr>
          <p:cNvPr id="8" name="PlaceHolder 7"/>
          <p:cNvSpPr>
            <a:spLocks noGrp="1"/>
          </p:cNvSpPr>
          <p:nvPr>
            <p:ph type="dt" idx="57"/>
          </p:nvPr>
        </p:nvSpPr>
        <p:spPr/>
        <p:txBody>
          <a:bodyPr/>
          <a:p>
            <a:r>
              <a:rPr lang="ru-RU"/>
              <a:t/>
            </a:r>
          </a:p>
        </p:txBody>
      </p:sp>
    </p:spTree>
  </p:cSld>
</p:sldLayout>
</file>

<file path=ppt/slideLayouts/slideLayout2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6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6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6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63"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55"/>
          </p:nvPr>
        </p:nvSpPr>
        <p:spPr/>
        <p:txBody>
          <a:bodyPr/>
          <a:p>
            <a:r>
              <a:t>Footer</a:t>
            </a:r>
          </a:p>
        </p:txBody>
      </p:sp>
      <p:sp>
        <p:nvSpPr>
          <p:cNvPr id="7" name="PlaceHolder 6"/>
          <p:cNvSpPr>
            <a:spLocks noGrp="1"/>
          </p:cNvSpPr>
          <p:nvPr>
            <p:ph type="sldNum" idx="56"/>
          </p:nvPr>
        </p:nvSpPr>
        <p:spPr/>
        <p:txBody>
          <a:bodyPr/>
          <a:p>
            <a:fld id="{24561EFE-FEB0-4325-AE44-7E4FA6270863}" type="slidenum">
              <a:t>&lt;#&gt;</a:t>
            </a:fld>
          </a:p>
        </p:txBody>
      </p:sp>
      <p:sp>
        <p:nvSpPr>
          <p:cNvPr id="8" name="PlaceHolder 7"/>
          <p:cNvSpPr>
            <a:spLocks noGrp="1"/>
          </p:cNvSpPr>
          <p:nvPr>
            <p:ph type="dt" idx="57"/>
          </p:nvPr>
        </p:nvSpPr>
        <p:spPr/>
        <p:txBody>
          <a:bodyPr/>
          <a:p>
            <a:r>
              <a:rPr lang="ru-RU"/>
              <a:t/>
            </a:r>
          </a:p>
        </p:txBody>
      </p:sp>
    </p:spTree>
  </p:cSld>
</p:sldLayout>
</file>

<file path=ppt/slideLayouts/slideLayout2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65"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66"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55"/>
          </p:nvPr>
        </p:nvSpPr>
        <p:spPr/>
        <p:txBody>
          <a:bodyPr/>
          <a:p>
            <a:r>
              <a:t>Footer</a:t>
            </a:r>
          </a:p>
        </p:txBody>
      </p:sp>
      <p:sp>
        <p:nvSpPr>
          <p:cNvPr id="6" name="PlaceHolder 5"/>
          <p:cNvSpPr>
            <a:spLocks noGrp="1"/>
          </p:cNvSpPr>
          <p:nvPr>
            <p:ph type="sldNum" idx="56"/>
          </p:nvPr>
        </p:nvSpPr>
        <p:spPr/>
        <p:txBody>
          <a:bodyPr/>
          <a:p>
            <a:fld id="{D4A7BC77-F04D-41F7-9C95-84644A9E5A65}" type="slidenum">
              <a:t>&lt;#&gt;</a:t>
            </a:fld>
          </a:p>
        </p:txBody>
      </p:sp>
      <p:sp>
        <p:nvSpPr>
          <p:cNvPr id="7" name="PlaceHolder 6"/>
          <p:cNvSpPr>
            <a:spLocks noGrp="1"/>
          </p:cNvSpPr>
          <p:nvPr>
            <p:ph type="dt" idx="57"/>
          </p:nvPr>
        </p:nvSpPr>
        <p:spPr/>
        <p:txBody>
          <a:bodyPr/>
          <a:p>
            <a:r>
              <a:rPr lang="ru-RU"/>
              <a:t/>
            </a:r>
          </a:p>
        </p:txBody>
      </p:sp>
    </p:spTree>
  </p:cSld>
</p:sldLayout>
</file>

<file path=ppt/slideLayouts/slideLayout2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6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6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7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71"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55"/>
          </p:nvPr>
        </p:nvSpPr>
        <p:spPr/>
        <p:txBody>
          <a:bodyPr/>
          <a:p>
            <a:r>
              <a:t>Footer</a:t>
            </a:r>
          </a:p>
        </p:txBody>
      </p:sp>
      <p:sp>
        <p:nvSpPr>
          <p:cNvPr id="8" name="PlaceHolder 7"/>
          <p:cNvSpPr>
            <a:spLocks noGrp="1"/>
          </p:cNvSpPr>
          <p:nvPr>
            <p:ph type="sldNum" idx="56"/>
          </p:nvPr>
        </p:nvSpPr>
        <p:spPr/>
        <p:txBody>
          <a:bodyPr/>
          <a:p>
            <a:fld id="{3AA11529-8A47-49A7-9F80-34CAFFAEE775}" type="slidenum">
              <a:t>&lt;#&gt;</a:t>
            </a:fld>
          </a:p>
        </p:txBody>
      </p:sp>
      <p:sp>
        <p:nvSpPr>
          <p:cNvPr id="9" name="PlaceHolder 8"/>
          <p:cNvSpPr>
            <a:spLocks noGrp="1"/>
          </p:cNvSpPr>
          <p:nvPr>
            <p:ph type="dt" idx="57"/>
          </p:nvPr>
        </p:nvSpPr>
        <p:spPr/>
        <p:txBody>
          <a:bodyPr/>
          <a:p>
            <a:r>
              <a:rPr lang="ru-RU"/>
              <a:t/>
            </a:r>
          </a:p>
        </p:txBody>
      </p:sp>
    </p:spTree>
  </p:cSld>
</p:sldLayout>
</file>

<file path=ppt/slideLayouts/slideLayout2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73"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74"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75"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76"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77"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78"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55"/>
          </p:nvPr>
        </p:nvSpPr>
        <p:spPr/>
        <p:txBody>
          <a:bodyPr/>
          <a:p>
            <a:r>
              <a:t>Footer</a:t>
            </a:r>
          </a:p>
        </p:txBody>
      </p:sp>
      <p:sp>
        <p:nvSpPr>
          <p:cNvPr id="10" name="PlaceHolder 9"/>
          <p:cNvSpPr>
            <a:spLocks noGrp="1"/>
          </p:cNvSpPr>
          <p:nvPr>
            <p:ph type="sldNum" idx="56"/>
          </p:nvPr>
        </p:nvSpPr>
        <p:spPr/>
        <p:txBody>
          <a:bodyPr/>
          <a:p>
            <a:fld id="{1EA81AB3-AAD6-46F4-A84C-DC60504CFBB6}" type="slidenum">
              <a:t>&lt;#&gt;</a:t>
            </a:fld>
          </a:p>
        </p:txBody>
      </p:sp>
      <p:sp>
        <p:nvSpPr>
          <p:cNvPr id="11" name="PlaceHolder 10"/>
          <p:cNvSpPr>
            <a:spLocks noGrp="1"/>
          </p:cNvSpPr>
          <p:nvPr>
            <p:ph type="dt" idx="57"/>
          </p:nvPr>
        </p:nvSpPr>
        <p:spPr/>
        <p:txBody>
          <a:bodyPr/>
          <a:p>
            <a:r>
              <a:rPr lang="ru-RU"/>
              <a:t/>
            </a:r>
          </a:p>
        </p:txBody>
      </p:sp>
    </p:spTree>
  </p:cSld>
</p:sldLayout>
</file>

<file path=ppt/slideLayouts/slideLayout2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8"/>
          </p:nvPr>
        </p:nvSpPr>
        <p:spPr/>
        <p:txBody>
          <a:bodyPr/>
          <a:p>
            <a:r>
              <a:t>Footer</a:t>
            </a:r>
          </a:p>
        </p:txBody>
      </p:sp>
      <p:sp>
        <p:nvSpPr>
          <p:cNvPr id="3" name="PlaceHolder 2"/>
          <p:cNvSpPr>
            <a:spLocks noGrp="1"/>
          </p:cNvSpPr>
          <p:nvPr>
            <p:ph type="sldNum" idx="59"/>
          </p:nvPr>
        </p:nvSpPr>
        <p:spPr/>
        <p:txBody>
          <a:bodyPr/>
          <a:p>
            <a:fld id="{3E2D463D-9247-4DD3-849E-861D4D1F568A}" type="slidenum">
              <a:t>&lt;#&gt;</a:t>
            </a:fld>
          </a:p>
        </p:txBody>
      </p:sp>
      <p:sp>
        <p:nvSpPr>
          <p:cNvPr id="4" name="PlaceHolder 3"/>
          <p:cNvSpPr>
            <a:spLocks noGrp="1"/>
          </p:cNvSpPr>
          <p:nvPr>
            <p:ph type="dt" idx="60"/>
          </p:nvPr>
        </p:nvSpPr>
        <p:spPr/>
        <p:txBody>
          <a:bodyPr/>
          <a:p>
            <a:r>
              <a:rPr lang="ru-RU"/>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3"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4"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91947266-842E-4837-BE01-1E4571F10EB6}" type="slidenum">
              <a:t>&lt;#&gt;</a:t>
            </a:fld>
          </a:p>
        </p:txBody>
      </p:sp>
      <p:sp>
        <p:nvSpPr>
          <p:cNvPr id="9" name="PlaceHolder 8"/>
          <p:cNvSpPr>
            <a:spLocks noGrp="1"/>
          </p:cNvSpPr>
          <p:nvPr>
            <p:ph type="dt" idx="6"/>
          </p:nvPr>
        </p:nvSpPr>
        <p:spPr/>
        <p:txBody>
          <a:bodyPr/>
          <a:p>
            <a:r>
              <a:rPr lang="ru-RU"/>
              <a:t/>
            </a:r>
          </a:p>
        </p:txBody>
      </p:sp>
    </p:spTree>
  </p:cSld>
</p:sldLayout>
</file>

<file path=ppt/slideLayouts/slideLayout2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85"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58"/>
          </p:nvPr>
        </p:nvSpPr>
        <p:spPr/>
        <p:txBody>
          <a:bodyPr/>
          <a:p>
            <a:r>
              <a:t>Footer</a:t>
            </a:r>
          </a:p>
        </p:txBody>
      </p:sp>
      <p:sp>
        <p:nvSpPr>
          <p:cNvPr id="5" name="PlaceHolder 4"/>
          <p:cNvSpPr>
            <a:spLocks noGrp="1"/>
          </p:cNvSpPr>
          <p:nvPr>
            <p:ph type="sldNum" idx="59"/>
          </p:nvPr>
        </p:nvSpPr>
        <p:spPr/>
        <p:txBody>
          <a:bodyPr/>
          <a:p>
            <a:fld id="{A2AE0392-243F-4BE1-A146-7B41C5A297F1}" type="slidenum">
              <a:t>&lt;#&gt;</a:t>
            </a:fld>
          </a:p>
        </p:txBody>
      </p:sp>
      <p:sp>
        <p:nvSpPr>
          <p:cNvPr id="6" name="PlaceHolder 5"/>
          <p:cNvSpPr>
            <a:spLocks noGrp="1"/>
          </p:cNvSpPr>
          <p:nvPr>
            <p:ph type="dt" idx="60"/>
          </p:nvPr>
        </p:nvSpPr>
        <p:spPr/>
        <p:txBody>
          <a:bodyPr/>
          <a:p>
            <a:r>
              <a:rPr lang="ru-RU"/>
              <a:t/>
            </a:r>
          </a:p>
        </p:txBody>
      </p:sp>
    </p:spTree>
  </p:cSld>
</p:sldLayout>
</file>

<file path=ppt/slideLayouts/slideLayout2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8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87"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58"/>
          </p:nvPr>
        </p:nvSpPr>
        <p:spPr/>
        <p:txBody>
          <a:bodyPr/>
          <a:p>
            <a:r>
              <a:t>Footer</a:t>
            </a:r>
          </a:p>
        </p:txBody>
      </p:sp>
      <p:sp>
        <p:nvSpPr>
          <p:cNvPr id="5" name="PlaceHolder 4"/>
          <p:cNvSpPr>
            <a:spLocks noGrp="1"/>
          </p:cNvSpPr>
          <p:nvPr>
            <p:ph type="sldNum" idx="59"/>
          </p:nvPr>
        </p:nvSpPr>
        <p:spPr/>
        <p:txBody>
          <a:bodyPr/>
          <a:p>
            <a:fld id="{4F4667CF-7CDB-4F57-B2BA-86AE8AFB9957}" type="slidenum">
              <a:t>&lt;#&gt;</a:t>
            </a:fld>
          </a:p>
        </p:txBody>
      </p:sp>
      <p:sp>
        <p:nvSpPr>
          <p:cNvPr id="6" name="PlaceHolder 5"/>
          <p:cNvSpPr>
            <a:spLocks noGrp="1"/>
          </p:cNvSpPr>
          <p:nvPr>
            <p:ph type="dt" idx="60"/>
          </p:nvPr>
        </p:nvSpPr>
        <p:spPr/>
        <p:txBody>
          <a:bodyPr/>
          <a:p>
            <a:r>
              <a:rPr lang="ru-RU"/>
              <a:t/>
            </a:r>
          </a:p>
        </p:txBody>
      </p:sp>
    </p:spTree>
  </p:cSld>
</p:sldLayout>
</file>

<file path=ppt/slideLayouts/slideLayout2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8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8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790"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58"/>
          </p:nvPr>
        </p:nvSpPr>
        <p:spPr/>
        <p:txBody>
          <a:bodyPr/>
          <a:p>
            <a:r>
              <a:t>Footer</a:t>
            </a:r>
          </a:p>
        </p:txBody>
      </p:sp>
      <p:sp>
        <p:nvSpPr>
          <p:cNvPr id="6" name="PlaceHolder 5"/>
          <p:cNvSpPr>
            <a:spLocks noGrp="1"/>
          </p:cNvSpPr>
          <p:nvPr>
            <p:ph type="sldNum" idx="59"/>
          </p:nvPr>
        </p:nvSpPr>
        <p:spPr/>
        <p:txBody>
          <a:bodyPr/>
          <a:p>
            <a:fld id="{C74215D8-6CD7-44C4-83D4-46746F659446}" type="slidenum">
              <a:t>&lt;#&gt;</a:t>
            </a:fld>
          </a:p>
        </p:txBody>
      </p:sp>
      <p:sp>
        <p:nvSpPr>
          <p:cNvPr id="7" name="PlaceHolder 6"/>
          <p:cNvSpPr>
            <a:spLocks noGrp="1"/>
          </p:cNvSpPr>
          <p:nvPr>
            <p:ph type="dt" idx="60"/>
          </p:nvPr>
        </p:nvSpPr>
        <p:spPr/>
        <p:txBody>
          <a:bodyPr/>
          <a:p>
            <a:r>
              <a:rPr lang="ru-RU"/>
              <a:t/>
            </a:r>
          </a:p>
        </p:txBody>
      </p:sp>
    </p:spTree>
  </p:cSld>
</p:sldLayout>
</file>

<file path=ppt/slideLayouts/slideLayout2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9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58"/>
          </p:nvPr>
        </p:nvSpPr>
        <p:spPr/>
        <p:txBody>
          <a:bodyPr/>
          <a:p>
            <a:r>
              <a:t>Footer</a:t>
            </a:r>
          </a:p>
        </p:txBody>
      </p:sp>
      <p:sp>
        <p:nvSpPr>
          <p:cNvPr id="4" name="PlaceHolder 3"/>
          <p:cNvSpPr>
            <a:spLocks noGrp="1"/>
          </p:cNvSpPr>
          <p:nvPr>
            <p:ph type="sldNum" idx="59"/>
          </p:nvPr>
        </p:nvSpPr>
        <p:spPr/>
        <p:txBody>
          <a:bodyPr/>
          <a:p>
            <a:fld id="{D60C4EBB-10A3-4613-9BEF-C37C6EEABD74}" type="slidenum">
              <a:t>&lt;#&gt;</a:t>
            </a:fld>
          </a:p>
        </p:txBody>
      </p:sp>
      <p:sp>
        <p:nvSpPr>
          <p:cNvPr id="5" name="PlaceHolder 4"/>
          <p:cNvSpPr>
            <a:spLocks noGrp="1"/>
          </p:cNvSpPr>
          <p:nvPr>
            <p:ph type="dt" idx="60"/>
          </p:nvPr>
        </p:nvSpPr>
        <p:spPr/>
        <p:txBody>
          <a:bodyPr/>
          <a:p>
            <a:r>
              <a:rPr lang="ru-RU"/>
              <a:t/>
            </a:r>
          </a:p>
        </p:txBody>
      </p:sp>
    </p:spTree>
  </p:cSld>
</p:sldLayout>
</file>

<file path=ppt/slideLayouts/slideLayout2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92"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58"/>
          </p:nvPr>
        </p:nvSpPr>
        <p:spPr/>
        <p:txBody>
          <a:bodyPr/>
          <a:p>
            <a:r>
              <a:t>Footer</a:t>
            </a:r>
          </a:p>
        </p:txBody>
      </p:sp>
      <p:sp>
        <p:nvSpPr>
          <p:cNvPr id="4" name="PlaceHolder 3"/>
          <p:cNvSpPr>
            <a:spLocks noGrp="1"/>
          </p:cNvSpPr>
          <p:nvPr>
            <p:ph type="sldNum" idx="59"/>
          </p:nvPr>
        </p:nvSpPr>
        <p:spPr/>
        <p:txBody>
          <a:bodyPr/>
          <a:p>
            <a:fld id="{2C1DF643-1AA3-40C1-A6A2-0416BC88C690}" type="slidenum">
              <a:t>&lt;#&gt;</a:t>
            </a:fld>
          </a:p>
        </p:txBody>
      </p:sp>
      <p:sp>
        <p:nvSpPr>
          <p:cNvPr id="5" name="PlaceHolder 4"/>
          <p:cNvSpPr>
            <a:spLocks noGrp="1"/>
          </p:cNvSpPr>
          <p:nvPr>
            <p:ph type="dt" idx="60"/>
          </p:nvPr>
        </p:nvSpPr>
        <p:spPr/>
        <p:txBody>
          <a:bodyPr/>
          <a:p>
            <a:r>
              <a:rPr lang="ru-RU"/>
              <a:t/>
            </a:r>
          </a:p>
        </p:txBody>
      </p:sp>
    </p:spTree>
  </p:cSld>
</p:sldLayout>
</file>

<file path=ppt/slideLayouts/slideLayout2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9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9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95"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796"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58"/>
          </p:nvPr>
        </p:nvSpPr>
        <p:spPr/>
        <p:txBody>
          <a:bodyPr/>
          <a:p>
            <a:r>
              <a:t>Footer</a:t>
            </a:r>
          </a:p>
        </p:txBody>
      </p:sp>
      <p:sp>
        <p:nvSpPr>
          <p:cNvPr id="7" name="PlaceHolder 6"/>
          <p:cNvSpPr>
            <a:spLocks noGrp="1"/>
          </p:cNvSpPr>
          <p:nvPr>
            <p:ph type="sldNum" idx="59"/>
          </p:nvPr>
        </p:nvSpPr>
        <p:spPr/>
        <p:txBody>
          <a:bodyPr/>
          <a:p>
            <a:fld id="{6B0D9191-F2BD-46DF-901B-41DA60F2911C}" type="slidenum">
              <a:t>&lt;#&gt;</a:t>
            </a:fld>
          </a:p>
        </p:txBody>
      </p:sp>
      <p:sp>
        <p:nvSpPr>
          <p:cNvPr id="8" name="PlaceHolder 7"/>
          <p:cNvSpPr>
            <a:spLocks noGrp="1"/>
          </p:cNvSpPr>
          <p:nvPr>
            <p:ph type="dt" idx="60"/>
          </p:nvPr>
        </p:nvSpPr>
        <p:spPr/>
        <p:txBody>
          <a:bodyPr/>
          <a:p>
            <a:r>
              <a:rPr lang="ru-RU"/>
              <a:t/>
            </a:r>
          </a:p>
        </p:txBody>
      </p:sp>
    </p:spTree>
  </p:cSld>
</p:sldLayout>
</file>

<file path=ppt/slideLayouts/slideLayout2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9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98"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79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00"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58"/>
          </p:nvPr>
        </p:nvSpPr>
        <p:spPr/>
        <p:txBody>
          <a:bodyPr/>
          <a:p>
            <a:r>
              <a:t>Footer</a:t>
            </a:r>
          </a:p>
        </p:txBody>
      </p:sp>
      <p:sp>
        <p:nvSpPr>
          <p:cNvPr id="7" name="PlaceHolder 6"/>
          <p:cNvSpPr>
            <a:spLocks noGrp="1"/>
          </p:cNvSpPr>
          <p:nvPr>
            <p:ph type="sldNum" idx="59"/>
          </p:nvPr>
        </p:nvSpPr>
        <p:spPr/>
        <p:txBody>
          <a:bodyPr/>
          <a:p>
            <a:fld id="{5333CA82-CBA5-4A2D-8764-525BA74539E7}" type="slidenum">
              <a:t>&lt;#&gt;</a:t>
            </a:fld>
          </a:p>
        </p:txBody>
      </p:sp>
      <p:sp>
        <p:nvSpPr>
          <p:cNvPr id="8" name="PlaceHolder 7"/>
          <p:cNvSpPr>
            <a:spLocks noGrp="1"/>
          </p:cNvSpPr>
          <p:nvPr>
            <p:ph type="dt" idx="60"/>
          </p:nvPr>
        </p:nvSpPr>
        <p:spPr/>
        <p:txBody>
          <a:bodyPr/>
          <a:p>
            <a:r>
              <a:rPr lang="ru-RU"/>
              <a:t/>
            </a:r>
          </a:p>
        </p:txBody>
      </p:sp>
    </p:spTree>
  </p:cSld>
</p:sldLayout>
</file>

<file path=ppt/slideLayouts/slideLayout2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0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0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0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04"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58"/>
          </p:nvPr>
        </p:nvSpPr>
        <p:spPr/>
        <p:txBody>
          <a:bodyPr/>
          <a:p>
            <a:r>
              <a:t>Footer</a:t>
            </a:r>
          </a:p>
        </p:txBody>
      </p:sp>
      <p:sp>
        <p:nvSpPr>
          <p:cNvPr id="7" name="PlaceHolder 6"/>
          <p:cNvSpPr>
            <a:spLocks noGrp="1"/>
          </p:cNvSpPr>
          <p:nvPr>
            <p:ph type="sldNum" idx="59"/>
          </p:nvPr>
        </p:nvSpPr>
        <p:spPr/>
        <p:txBody>
          <a:bodyPr/>
          <a:p>
            <a:fld id="{6257B871-8528-4A97-81E9-EB707A2BFB73}" type="slidenum">
              <a:t>&lt;#&gt;</a:t>
            </a:fld>
          </a:p>
        </p:txBody>
      </p:sp>
      <p:sp>
        <p:nvSpPr>
          <p:cNvPr id="8" name="PlaceHolder 7"/>
          <p:cNvSpPr>
            <a:spLocks noGrp="1"/>
          </p:cNvSpPr>
          <p:nvPr>
            <p:ph type="dt" idx="60"/>
          </p:nvPr>
        </p:nvSpPr>
        <p:spPr/>
        <p:txBody>
          <a:bodyPr/>
          <a:p>
            <a:r>
              <a:rPr lang="ru-RU"/>
              <a:t/>
            </a:r>
          </a:p>
        </p:txBody>
      </p:sp>
    </p:spTree>
  </p:cSld>
</p:sldLayout>
</file>

<file path=ppt/slideLayouts/slideLayout2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0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06"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07"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58"/>
          </p:nvPr>
        </p:nvSpPr>
        <p:spPr/>
        <p:txBody>
          <a:bodyPr/>
          <a:p>
            <a:r>
              <a:t>Footer</a:t>
            </a:r>
          </a:p>
        </p:txBody>
      </p:sp>
      <p:sp>
        <p:nvSpPr>
          <p:cNvPr id="6" name="PlaceHolder 5"/>
          <p:cNvSpPr>
            <a:spLocks noGrp="1"/>
          </p:cNvSpPr>
          <p:nvPr>
            <p:ph type="sldNum" idx="59"/>
          </p:nvPr>
        </p:nvSpPr>
        <p:spPr/>
        <p:txBody>
          <a:bodyPr/>
          <a:p>
            <a:fld id="{34A6D45E-514D-4E8D-B81F-AF5C9298657F}" type="slidenum">
              <a:t>&lt;#&gt;</a:t>
            </a:fld>
          </a:p>
        </p:txBody>
      </p:sp>
      <p:sp>
        <p:nvSpPr>
          <p:cNvPr id="7" name="PlaceHolder 6"/>
          <p:cNvSpPr>
            <a:spLocks noGrp="1"/>
          </p:cNvSpPr>
          <p:nvPr>
            <p:ph type="dt" idx="60"/>
          </p:nvPr>
        </p:nvSpPr>
        <p:spPr/>
        <p:txBody>
          <a:bodyPr/>
          <a:p>
            <a:r>
              <a:rPr lang="ru-RU"/>
              <a:t/>
            </a:r>
          </a:p>
        </p:txBody>
      </p:sp>
    </p:spTree>
  </p:cSld>
</p:sldLayout>
</file>

<file path=ppt/slideLayouts/slideLayout2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0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0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1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11"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12"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58"/>
          </p:nvPr>
        </p:nvSpPr>
        <p:spPr/>
        <p:txBody>
          <a:bodyPr/>
          <a:p>
            <a:r>
              <a:t>Footer</a:t>
            </a:r>
          </a:p>
        </p:txBody>
      </p:sp>
      <p:sp>
        <p:nvSpPr>
          <p:cNvPr id="8" name="PlaceHolder 7"/>
          <p:cNvSpPr>
            <a:spLocks noGrp="1"/>
          </p:cNvSpPr>
          <p:nvPr>
            <p:ph type="sldNum" idx="59"/>
          </p:nvPr>
        </p:nvSpPr>
        <p:spPr/>
        <p:txBody>
          <a:bodyPr/>
          <a:p>
            <a:fld id="{F7835CE2-6173-4F72-9F15-E2D9093EDE48}" type="slidenum">
              <a:t>&lt;#&gt;</a:t>
            </a:fld>
          </a:p>
        </p:txBody>
      </p:sp>
      <p:sp>
        <p:nvSpPr>
          <p:cNvPr id="9" name="PlaceHolder 8"/>
          <p:cNvSpPr>
            <a:spLocks noGrp="1"/>
          </p:cNvSpPr>
          <p:nvPr>
            <p:ph type="dt" idx="60"/>
          </p:nvPr>
        </p:nvSpPr>
        <p:spPr/>
        <p:txBody>
          <a:bodyPr/>
          <a:p>
            <a:r>
              <a:rPr lang="ru-RU"/>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76"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7"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8"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79"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0"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1"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CC247739-8C5D-43C5-B2E9-78B8322CF578}" type="slidenum">
              <a:t>&lt;#&gt;</a:t>
            </a:fld>
          </a:p>
        </p:txBody>
      </p:sp>
      <p:sp>
        <p:nvSpPr>
          <p:cNvPr id="11" name="PlaceHolder 10"/>
          <p:cNvSpPr>
            <a:spLocks noGrp="1"/>
          </p:cNvSpPr>
          <p:nvPr>
            <p:ph type="dt" idx="6"/>
          </p:nvPr>
        </p:nvSpPr>
        <p:spPr/>
        <p:txBody>
          <a:bodyPr/>
          <a:p>
            <a:r>
              <a:rPr lang="ru-RU"/>
              <a:t/>
            </a:r>
          </a:p>
        </p:txBody>
      </p:sp>
    </p:spTree>
  </p:cSld>
</p:sldLayout>
</file>

<file path=ppt/slideLayouts/slideLayout2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1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14"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15"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16"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17"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18"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19"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58"/>
          </p:nvPr>
        </p:nvSpPr>
        <p:spPr/>
        <p:txBody>
          <a:bodyPr/>
          <a:p>
            <a:r>
              <a:t>Footer</a:t>
            </a:r>
          </a:p>
        </p:txBody>
      </p:sp>
      <p:sp>
        <p:nvSpPr>
          <p:cNvPr id="10" name="PlaceHolder 9"/>
          <p:cNvSpPr>
            <a:spLocks noGrp="1"/>
          </p:cNvSpPr>
          <p:nvPr>
            <p:ph type="sldNum" idx="59"/>
          </p:nvPr>
        </p:nvSpPr>
        <p:spPr/>
        <p:txBody>
          <a:bodyPr/>
          <a:p>
            <a:fld id="{1D89DE44-B570-4EC2-BEFA-FAB8D6F419C1}" type="slidenum">
              <a:t>&lt;#&gt;</a:t>
            </a:fld>
          </a:p>
        </p:txBody>
      </p:sp>
      <p:sp>
        <p:nvSpPr>
          <p:cNvPr id="11" name="PlaceHolder 10"/>
          <p:cNvSpPr>
            <a:spLocks noGrp="1"/>
          </p:cNvSpPr>
          <p:nvPr>
            <p:ph type="dt" idx="60"/>
          </p:nvPr>
        </p:nvSpPr>
        <p:spPr/>
        <p:txBody>
          <a:bodyPr/>
          <a:p>
            <a:r>
              <a:rPr lang="ru-RU"/>
              <a:t/>
            </a:r>
          </a:p>
        </p:txBody>
      </p:sp>
    </p:spTree>
  </p:cSld>
</p:sldLayout>
</file>

<file path=ppt/slideLayouts/slideLayout2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1"/>
          </p:nvPr>
        </p:nvSpPr>
        <p:spPr/>
        <p:txBody>
          <a:bodyPr/>
          <a:p>
            <a:r>
              <a:t>Footer</a:t>
            </a:r>
          </a:p>
        </p:txBody>
      </p:sp>
      <p:sp>
        <p:nvSpPr>
          <p:cNvPr id="3" name="PlaceHolder 2"/>
          <p:cNvSpPr>
            <a:spLocks noGrp="1"/>
          </p:cNvSpPr>
          <p:nvPr>
            <p:ph type="sldNum" idx="62"/>
          </p:nvPr>
        </p:nvSpPr>
        <p:spPr/>
        <p:txBody>
          <a:bodyPr/>
          <a:p>
            <a:fld id="{F7E19C4F-B410-4B7B-B438-51161BA88DB2}" type="slidenum">
              <a:t>&lt;#&gt;</a:t>
            </a:fld>
          </a:p>
        </p:txBody>
      </p:sp>
      <p:sp>
        <p:nvSpPr>
          <p:cNvPr id="4" name="PlaceHolder 3"/>
          <p:cNvSpPr>
            <a:spLocks noGrp="1"/>
          </p:cNvSpPr>
          <p:nvPr>
            <p:ph type="dt" idx="63"/>
          </p:nvPr>
        </p:nvSpPr>
        <p:spPr/>
        <p:txBody>
          <a:bodyPr/>
          <a:p>
            <a:r>
              <a:rPr lang="ru-RU"/>
              <a:t/>
            </a:r>
          </a:p>
        </p:txBody>
      </p:sp>
    </p:spTree>
  </p:cSld>
</p:sldLayout>
</file>

<file path=ppt/slideLayouts/slideLayout2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2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26"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61"/>
          </p:nvPr>
        </p:nvSpPr>
        <p:spPr/>
        <p:txBody>
          <a:bodyPr/>
          <a:p>
            <a:r>
              <a:t>Footer</a:t>
            </a:r>
          </a:p>
        </p:txBody>
      </p:sp>
      <p:sp>
        <p:nvSpPr>
          <p:cNvPr id="5" name="PlaceHolder 4"/>
          <p:cNvSpPr>
            <a:spLocks noGrp="1"/>
          </p:cNvSpPr>
          <p:nvPr>
            <p:ph type="sldNum" idx="62"/>
          </p:nvPr>
        </p:nvSpPr>
        <p:spPr/>
        <p:txBody>
          <a:bodyPr/>
          <a:p>
            <a:fld id="{F62905D3-95B6-41DF-A57B-9B20D7D2BF33}" type="slidenum">
              <a:t>&lt;#&gt;</a:t>
            </a:fld>
          </a:p>
        </p:txBody>
      </p:sp>
      <p:sp>
        <p:nvSpPr>
          <p:cNvPr id="6" name="PlaceHolder 5"/>
          <p:cNvSpPr>
            <a:spLocks noGrp="1"/>
          </p:cNvSpPr>
          <p:nvPr>
            <p:ph type="dt" idx="63"/>
          </p:nvPr>
        </p:nvSpPr>
        <p:spPr/>
        <p:txBody>
          <a:bodyPr/>
          <a:p>
            <a:r>
              <a:rPr lang="ru-RU"/>
              <a:t/>
            </a:r>
          </a:p>
        </p:txBody>
      </p:sp>
    </p:spTree>
  </p:cSld>
</p:sldLayout>
</file>

<file path=ppt/slideLayouts/slideLayout2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2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28"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61"/>
          </p:nvPr>
        </p:nvSpPr>
        <p:spPr/>
        <p:txBody>
          <a:bodyPr/>
          <a:p>
            <a:r>
              <a:t>Footer</a:t>
            </a:r>
          </a:p>
        </p:txBody>
      </p:sp>
      <p:sp>
        <p:nvSpPr>
          <p:cNvPr id="5" name="PlaceHolder 4"/>
          <p:cNvSpPr>
            <a:spLocks noGrp="1"/>
          </p:cNvSpPr>
          <p:nvPr>
            <p:ph type="sldNum" idx="62"/>
          </p:nvPr>
        </p:nvSpPr>
        <p:spPr/>
        <p:txBody>
          <a:bodyPr/>
          <a:p>
            <a:fld id="{7A0991A7-264D-410D-8C7C-7A231035F5CD}" type="slidenum">
              <a:t>&lt;#&gt;</a:t>
            </a:fld>
          </a:p>
        </p:txBody>
      </p:sp>
      <p:sp>
        <p:nvSpPr>
          <p:cNvPr id="6" name="PlaceHolder 5"/>
          <p:cNvSpPr>
            <a:spLocks noGrp="1"/>
          </p:cNvSpPr>
          <p:nvPr>
            <p:ph type="dt" idx="63"/>
          </p:nvPr>
        </p:nvSpPr>
        <p:spPr/>
        <p:txBody>
          <a:bodyPr/>
          <a:p>
            <a:r>
              <a:rPr lang="ru-RU"/>
              <a:t/>
            </a:r>
          </a:p>
        </p:txBody>
      </p:sp>
    </p:spTree>
  </p:cSld>
</p:sldLayout>
</file>

<file path=ppt/slideLayouts/slideLayout2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3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83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61"/>
          </p:nvPr>
        </p:nvSpPr>
        <p:spPr/>
        <p:txBody>
          <a:bodyPr/>
          <a:p>
            <a:r>
              <a:t>Footer</a:t>
            </a:r>
          </a:p>
        </p:txBody>
      </p:sp>
      <p:sp>
        <p:nvSpPr>
          <p:cNvPr id="6" name="PlaceHolder 5"/>
          <p:cNvSpPr>
            <a:spLocks noGrp="1"/>
          </p:cNvSpPr>
          <p:nvPr>
            <p:ph type="sldNum" idx="62"/>
          </p:nvPr>
        </p:nvSpPr>
        <p:spPr/>
        <p:txBody>
          <a:bodyPr/>
          <a:p>
            <a:fld id="{6337F808-6D3A-4A19-B897-9FF710FE3F0E}" type="slidenum">
              <a:t>&lt;#&gt;</a:t>
            </a:fld>
          </a:p>
        </p:txBody>
      </p:sp>
      <p:sp>
        <p:nvSpPr>
          <p:cNvPr id="7" name="PlaceHolder 6"/>
          <p:cNvSpPr>
            <a:spLocks noGrp="1"/>
          </p:cNvSpPr>
          <p:nvPr>
            <p:ph type="dt" idx="63"/>
          </p:nvPr>
        </p:nvSpPr>
        <p:spPr/>
        <p:txBody>
          <a:bodyPr/>
          <a:p>
            <a:r>
              <a:rPr lang="ru-RU"/>
              <a:t/>
            </a:r>
          </a:p>
        </p:txBody>
      </p:sp>
    </p:spTree>
  </p:cSld>
</p:sldLayout>
</file>

<file path=ppt/slideLayouts/slideLayout2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3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61"/>
          </p:nvPr>
        </p:nvSpPr>
        <p:spPr/>
        <p:txBody>
          <a:bodyPr/>
          <a:p>
            <a:r>
              <a:t>Footer</a:t>
            </a:r>
          </a:p>
        </p:txBody>
      </p:sp>
      <p:sp>
        <p:nvSpPr>
          <p:cNvPr id="4" name="PlaceHolder 3"/>
          <p:cNvSpPr>
            <a:spLocks noGrp="1"/>
          </p:cNvSpPr>
          <p:nvPr>
            <p:ph type="sldNum" idx="62"/>
          </p:nvPr>
        </p:nvSpPr>
        <p:spPr/>
        <p:txBody>
          <a:bodyPr/>
          <a:p>
            <a:fld id="{531B124C-FF26-47CA-96EC-7C826D472EC2}" type="slidenum">
              <a:t>&lt;#&gt;</a:t>
            </a:fld>
          </a:p>
        </p:txBody>
      </p:sp>
      <p:sp>
        <p:nvSpPr>
          <p:cNvPr id="5" name="PlaceHolder 4"/>
          <p:cNvSpPr>
            <a:spLocks noGrp="1"/>
          </p:cNvSpPr>
          <p:nvPr>
            <p:ph type="dt" idx="63"/>
          </p:nvPr>
        </p:nvSpPr>
        <p:spPr/>
        <p:txBody>
          <a:bodyPr/>
          <a:p>
            <a:r>
              <a:rPr lang="ru-RU"/>
              <a:t/>
            </a:r>
          </a:p>
        </p:txBody>
      </p:sp>
    </p:spTree>
  </p:cSld>
</p:sldLayout>
</file>

<file path=ppt/slideLayouts/slideLayout2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33"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61"/>
          </p:nvPr>
        </p:nvSpPr>
        <p:spPr/>
        <p:txBody>
          <a:bodyPr/>
          <a:p>
            <a:r>
              <a:t>Footer</a:t>
            </a:r>
          </a:p>
        </p:txBody>
      </p:sp>
      <p:sp>
        <p:nvSpPr>
          <p:cNvPr id="4" name="PlaceHolder 3"/>
          <p:cNvSpPr>
            <a:spLocks noGrp="1"/>
          </p:cNvSpPr>
          <p:nvPr>
            <p:ph type="sldNum" idx="62"/>
          </p:nvPr>
        </p:nvSpPr>
        <p:spPr/>
        <p:txBody>
          <a:bodyPr/>
          <a:p>
            <a:fld id="{97C702A8-4951-46E4-AA5D-37702DD0C30C}" type="slidenum">
              <a:t>&lt;#&gt;</a:t>
            </a:fld>
          </a:p>
        </p:txBody>
      </p:sp>
      <p:sp>
        <p:nvSpPr>
          <p:cNvPr id="5" name="PlaceHolder 4"/>
          <p:cNvSpPr>
            <a:spLocks noGrp="1"/>
          </p:cNvSpPr>
          <p:nvPr>
            <p:ph type="dt" idx="63"/>
          </p:nvPr>
        </p:nvSpPr>
        <p:spPr/>
        <p:txBody>
          <a:bodyPr/>
          <a:p>
            <a:r>
              <a:rPr lang="ru-RU"/>
              <a:t/>
            </a:r>
          </a:p>
        </p:txBody>
      </p:sp>
    </p:spTree>
  </p:cSld>
</p:sldLayout>
</file>

<file path=ppt/slideLayouts/slideLayout2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3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3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3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83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61"/>
          </p:nvPr>
        </p:nvSpPr>
        <p:spPr/>
        <p:txBody>
          <a:bodyPr/>
          <a:p>
            <a:r>
              <a:t>Footer</a:t>
            </a:r>
          </a:p>
        </p:txBody>
      </p:sp>
      <p:sp>
        <p:nvSpPr>
          <p:cNvPr id="7" name="PlaceHolder 6"/>
          <p:cNvSpPr>
            <a:spLocks noGrp="1"/>
          </p:cNvSpPr>
          <p:nvPr>
            <p:ph type="sldNum" idx="62"/>
          </p:nvPr>
        </p:nvSpPr>
        <p:spPr/>
        <p:txBody>
          <a:bodyPr/>
          <a:p>
            <a:fld id="{16596965-D752-49D3-BC47-1D919B936432}" type="slidenum">
              <a:t>&lt;#&gt;</a:t>
            </a:fld>
          </a:p>
        </p:txBody>
      </p:sp>
      <p:sp>
        <p:nvSpPr>
          <p:cNvPr id="8" name="PlaceHolder 7"/>
          <p:cNvSpPr>
            <a:spLocks noGrp="1"/>
          </p:cNvSpPr>
          <p:nvPr>
            <p:ph type="dt" idx="63"/>
          </p:nvPr>
        </p:nvSpPr>
        <p:spPr/>
        <p:txBody>
          <a:bodyPr/>
          <a:p>
            <a:r>
              <a:rPr lang="ru-RU"/>
              <a:t/>
            </a:r>
          </a:p>
        </p:txBody>
      </p:sp>
    </p:spTree>
  </p:cSld>
</p:sldLayout>
</file>

<file path=ppt/slideLayouts/slideLayout2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3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3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84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41"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61"/>
          </p:nvPr>
        </p:nvSpPr>
        <p:spPr/>
        <p:txBody>
          <a:bodyPr/>
          <a:p>
            <a:r>
              <a:t>Footer</a:t>
            </a:r>
          </a:p>
        </p:txBody>
      </p:sp>
      <p:sp>
        <p:nvSpPr>
          <p:cNvPr id="7" name="PlaceHolder 6"/>
          <p:cNvSpPr>
            <a:spLocks noGrp="1"/>
          </p:cNvSpPr>
          <p:nvPr>
            <p:ph type="sldNum" idx="62"/>
          </p:nvPr>
        </p:nvSpPr>
        <p:spPr/>
        <p:txBody>
          <a:bodyPr/>
          <a:p>
            <a:fld id="{7A94E745-249F-4DE5-B8FE-95F360854260}" type="slidenum">
              <a:t>&lt;#&gt;</a:t>
            </a:fld>
          </a:p>
        </p:txBody>
      </p:sp>
      <p:sp>
        <p:nvSpPr>
          <p:cNvPr id="8" name="PlaceHolder 7"/>
          <p:cNvSpPr>
            <a:spLocks noGrp="1"/>
          </p:cNvSpPr>
          <p:nvPr>
            <p:ph type="dt" idx="63"/>
          </p:nvPr>
        </p:nvSpPr>
        <p:spPr/>
        <p:txBody>
          <a:bodyPr/>
          <a:p>
            <a:r>
              <a:rPr lang="ru-RU"/>
              <a:t/>
            </a:r>
          </a:p>
        </p:txBody>
      </p:sp>
    </p:spTree>
  </p:cSld>
</p:sldLayout>
</file>

<file path=ppt/slideLayouts/slideLayout2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4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4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4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45"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61"/>
          </p:nvPr>
        </p:nvSpPr>
        <p:spPr/>
        <p:txBody>
          <a:bodyPr/>
          <a:p>
            <a:r>
              <a:t>Footer</a:t>
            </a:r>
          </a:p>
        </p:txBody>
      </p:sp>
      <p:sp>
        <p:nvSpPr>
          <p:cNvPr id="7" name="PlaceHolder 6"/>
          <p:cNvSpPr>
            <a:spLocks noGrp="1"/>
          </p:cNvSpPr>
          <p:nvPr>
            <p:ph type="sldNum" idx="62"/>
          </p:nvPr>
        </p:nvSpPr>
        <p:spPr/>
        <p:txBody>
          <a:bodyPr/>
          <a:p>
            <a:fld id="{868F65DD-4110-4A21-A860-FB64BF5C0301}" type="slidenum">
              <a:t>&lt;#&gt;</a:t>
            </a:fld>
          </a:p>
        </p:txBody>
      </p:sp>
      <p:sp>
        <p:nvSpPr>
          <p:cNvPr id="8" name="PlaceHolder 7"/>
          <p:cNvSpPr>
            <a:spLocks noGrp="1"/>
          </p:cNvSpPr>
          <p:nvPr>
            <p:ph type="dt" idx="63"/>
          </p:nvPr>
        </p:nvSpPr>
        <p:spPr/>
        <p:txBody>
          <a:bodyPr/>
          <a:p>
            <a:r>
              <a:rPr lang="ru-RU"/>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126B0B6D-9CB1-42ED-8A43-EDFD4A957DE6}" type="slidenum">
              <a:t>&lt;#&gt;</a:t>
            </a:fld>
          </a:p>
        </p:txBody>
      </p:sp>
      <p:sp>
        <p:nvSpPr>
          <p:cNvPr id="4" name="PlaceHolder 3"/>
          <p:cNvSpPr>
            <a:spLocks noGrp="1"/>
          </p:cNvSpPr>
          <p:nvPr>
            <p:ph type="dt" idx="9"/>
          </p:nvPr>
        </p:nvSpPr>
        <p:spPr/>
        <p:txBody>
          <a:bodyPr/>
          <a:p>
            <a:r>
              <a:rPr lang="ru-RU"/>
              <a:t/>
            </a:r>
          </a:p>
        </p:txBody>
      </p:sp>
    </p:spTree>
  </p:cSld>
</p:sldLayout>
</file>

<file path=ppt/slideLayouts/slideLayout2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4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47"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48"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61"/>
          </p:nvPr>
        </p:nvSpPr>
        <p:spPr/>
        <p:txBody>
          <a:bodyPr/>
          <a:p>
            <a:r>
              <a:t>Footer</a:t>
            </a:r>
          </a:p>
        </p:txBody>
      </p:sp>
      <p:sp>
        <p:nvSpPr>
          <p:cNvPr id="6" name="PlaceHolder 5"/>
          <p:cNvSpPr>
            <a:spLocks noGrp="1"/>
          </p:cNvSpPr>
          <p:nvPr>
            <p:ph type="sldNum" idx="62"/>
          </p:nvPr>
        </p:nvSpPr>
        <p:spPr/>
        <p:txBody>
          <a:bodyPr/>
          <a:p>
            <a:fld id="{98F7D916-3035-4AB8-A7F1-253D7E0E03E8}" type="slidenum">
              <a:t>&lt;#&gt;</a:t>
            </a:fld>
          </a:p>
        </p:txBody>
      </p:sp>
      <p:sp>
        <p:nvSpPr>
          <p:cNvPr id="7" name="PlaceHolder 6"/>
          <p:cNvSpPr>
            <a:spLocks noGrp="1"/>
          </p:cNvSpPr>
          <p:nvPr>
            <p:ph type="dt" idx="63"/>
          </p:nvPr>
        </p:nvSpPr>
        <p:spPr/>
        <p:txBody>
          <a:bodyPr/>
          <a:p>
            <a:r>
              <a:rPr lang="ru-RU"/>
              <a:t/>
            </a:r>
          </a:p>
        </p:txBody>
      </p:sp>
    </p:spTree>
  </p:cSld>
</p:sldLayout>
</file>

<file path=ppt/slideLayouts/slideLayout2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4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5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5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5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853"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61"/>
          </p:nvPr>
        </p:nvSpPr>
        <p:spPr/>
        <p:txBody>
          <a:bodyPr/>
          <a:p>
            <a:r>
              <a:t>Footer</a:t>
            </a:r>
          </a:p>
        </p:txBody>
      </p:sp>
      <p:sp>
        <p:nvSpPr>
          <p:cNvPr id="8" name="PlaceHolder 7"/>
          <p:cNvSpPr>
            <a:spLocks noGrp="1"/>
          </p:cNvSpPr>
          <p:nvPr>
            <p:ph type="sldNum" idx="62"/>
          </p:nvPr>
        </p:nvSpPr>
        <p:spPr/>
        <p:txBody>
          <a:bodyPr/>
          <a:p>
            <a:fld id="{9AEB3878-01EC-4935-A8D0-98F0CD49549F}" type="slidenum">
              <a:t>&lt;#&gt;</a:t>
            </a:fld>
          </a:p>
        </p:txBody>
      </p:sp>
      <p:sp>
        <p:nvSpPr>
          <p:cNvPr id="9" name="PlaceHolder 8"/>
          <p:cNvSpPr>
            <a:spLocks noGrp="1"/>
          </p:cNvSpPr>
          <p:nvPr>
            <p:ph type="dt" idx="63"/>
          </p:nvPr>
        </p:nvSpPr>
        <p:spPr/>
        <p:txBody>
          <a:bodyPr/>
          <a:p>
            <a:r>
              <a:rPr lang="ru-RU"/>
              <a:t/>
            </a:r>
          </a:p>
        </p:txBody>
      </p:sp>
    </p:spTree>
  </p:cSld>
</p:sldLayout>
</file>

<file path=ppt/slideLayouts/slideLayout2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5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55"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56"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57"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58"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59"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860"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61"/>
          </p:nvPr>
        </p:nvSpPr>
        <p:spPr/>
        <p:txBody>
          <a:bodyPr/>
          <a:p>
            <a:r>
              <a:t>Footer</a:t>
            </a:r>
          </a:p>
        </p:txBody>
      </p:sp>
      <p:sp>
        <p:nvSpPr>
          <p:cNvPr id="10" name="PlaceHolder 9"/>
          <p:cNvSpPr>
            <a:spLocks noGrp="1"/>
          </p:cNvSpPr>
          <p:nvPr>
            <p:ph type="sldNum" idx="62"/>
          </p:nvPr>
        </p:nvSpPr>
        <p:spPr/>
        <p:txBody>
          <a:bodyPr/>
          <a:p>
            <a:fld id="{41470C61-5550-4F52-8197-447CE3325E47}" type="slidenum">
              <a:t>&lt;#&gt;</a:t>
            </a:fld>
          </a:p>
        </p:txBody>
      </p:sp>
      <p:sp>
        <p:nvSpPr>
          <p:cNvPr id="11" name="PlaceHolder 10"/>
          <p:cNvSpPr>
            <a:spLocks noGrp="1"/>
          </p:cNvSpPr>
          <p:nvPr>
            <p:ph type="dt" idx="63"/>
          </p:nvPr>
        </p:nvSpPr>
        <p:spPr/>
        <p:txBody>
          <a:bodyPr/>
          <a:p>
            <a:r>
              <a:rPr lang="ru-RU"/>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8"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5DBD1514-7595-4D34-BFCC-838B794984DF}" type="slidenum">
              <a:t>&lt;#&gt;</a:t>
            </a:fld>
          </a:p>
        </p:txBody>
      </p:sp>
      <p:sp>
        <p:nvSpPr>
          <p:cNvPr id="6" name="PlaceHolder 5"/>
          <p:cNvSpPr>
            <a:spLocks noGrp="1"/>
          </p:cNvSpPr>
          <p:nvPr>
            <p:ph type="dt" idx="9"/>
          </p:nvPr>
        </p:nvSpPr>
        <p:spPr/>
        <p:txBody>
          <a:bodyPr/>
          <a:p>
            <a:r>
              <a:rPr lang="ru-RU"/>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90"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02BD54F1-9B5C-4546-BAC4-13CDFBFBDA4E}" type="slidenum">
              <a:t>&lt;#&gt;</a:t>
            </a:fld>
          </a:p>
        </p:txBody>
      </p:sp>
      <p:sp>
        <p:nvSpPr>
          <p:cNvPr id="6" name="PlaceHolder 5"/>
          <p:cNvSpPr>
            <a:spLocks noGrp="1"/>
          </p:cNvSpPr>
          <p:nvPr>
            <p:ph type="dt" idx="9"/>
          </p:nvPr>
        </p:nvSpPr>
        <p:spPr/>
        <p:txBody>
          <a:bodyPr/>
          <a:p>
            <a:r>
              <a:rPr lang="ru-RU"/>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9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93"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75FB03A0-2E56-43CE-9242-FCB9ED79EC35}" type="slidenum">
              <a:t>&lt;#&gt;</a:t>
            </a:fld>
          </a:p>
        </p:txBody>
      </p:sp>
      <p:sp>
        <p:nvSpPr>
          <p:cNvPr id="7" name="PlaceHolder 6"/>
          <p:cNvSpPr>
            <a:spLocks noGrp="1"/>
          </p:cNvSpPr>
          <p:nvPr>
            <p:ph type="dt" idx="9"/>
          </p:nvPr>
        </p:nvSpPr>
        <p:spPr/>
        <p:txBody>
          <a:bodyPr/>
          <a:p>
            <a:r>
              <a:rPr lang="ru-RU"/>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023CA919-7C5B-4764-A5F5-2F8FF3883EA9}" type="slidenum">
              <a:t>&lt;#&gt;</a:t>
            </a:fld>
          </a:p>
        </p:txBody>
      </p:sp>
      <p:sp>
        <p:nvSpPr>
          <p:cNvPr id="5" name="PlaceHolder 4"/>
          <p:cNvSpPr>
            <a:spLocks noGrp="1"/>
          </p:cNvSpPr>
          <p:nvPr>
            <p:ph type="dt" idx="9"/>
          </p:nvPr>
        </p:nvSpPr>
        <p:spPr/>
        <p:txBody>
          <a:bodyPr/>
          <a:p>
            <a:r>
              <a:rPr lang="ru-RU"/>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8"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EA703BEF-CBB9-4F73-8631-ADEDB282AB61}" type="slidenum">
              <a:t>&lt;#&gt;</a:t>
            </a:fld>
          </a:p>
        </p:txBody>
      </p:sp>
      <p:sp>
        <p:nvSpPr>
          <p:cNvPr id="6" name="PlaceHolder 5"/>
          <p:cNvSpPr>
            <a:spLocks noGrp="1"/>
          </p:cNvSpPr>
          <p:nvPr>
            <p:ph type="dt" idx="3"/>
          </p:nvPr>
        </p:nvSpPr>
        <p:spPr/>
        <p:txBody>
          <a:bodyPr/>
          <a:p>
            <a:r>
              <a:rPr lang="ru-RU"/>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287F631A-3C11-401E-8F39-B1BD85A8ABB1}" type="slidenum">
              <a:t>&lt;#&gt;</a:t>
            </a:fld>
          </a:p>
        </p:txBody>
      </p:sp>
      <p:sp>
        <p:nvSpPr>
          <p:cNvPr id="5" name="PlaceHolder 4"/>
          <p:cNvSpPr>
            <a:spLocks noGrp="1"/>
          </p:cNvSpPr>
          <p:nvPr>
            <p:ph type="dt" idx="9"/>
          </p:nvPr>
        </p:nvSpPr>
        <p:spPr/>
        <p:txBody>
          <a:bodyPr/>
          <a:p>
            <a:r>
              <a:rPr lang="ru-RU"/>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9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98"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99"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6C5FDC4C-0A2D-42CA-9EE3-2735E77B5DD8}" type="slidenum">
              <a:t>&lt;#&gt;</a:t>
            </a:fld>
          </a:p>
        </p:txBody>
      </p:sp>
      <p:sp>
        <p:nvSpPr>
          <p:cNvPr id="8" name="PlaceHolder 7"/>
          <p:cNvSpPr>
            <a:spLocks noGrp="1"/>
          </p:cNvSpPr>
          <p:nvPr>
            <p:ph type="dt" idx="9"/>
          </p:nvPr>
        </p:nvSpPr>
        <p:spPr/>
        <p:txBody>
          <a:bodyPr/>
          <a:p>
            <a:r>
              <a:rPr lang="ru-RU"/>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01"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10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03"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C52D4A9F-CD30-4508-8256-3046F4E94366}" type="slidenum">
              <a:t>&lt;#&gt;</a:t>
            </a:fld>
          </a:p>
        </p:txBody>
      </p:sp>
      <p:sp>
        <p:nvSpPr>
          <p:cNvPr id="8" name="PlaceHolder 7"/>
          <p:cNvSpPr>
            <a:spLocks noGrp="1"/>
          </p:cNvSpPr>
          <p:nvPr>
            <p:ph type="dt" idx="9"/>
          </p:nvPr>
        </p:nvSpPr>
        <p:spPr/>
        <p:txBody>
          <a:bodyPr/>
          <a:p>
            <a:r>
              <a:rPr lang="ru-RU"/>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0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0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07"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9E181A1-0424-4385-9EF8-F7FE2D8FF0F2}" type="slidenum">
              <a:t>&lt;#&gt;</a:t>
            </a:fld>
          </a:p>
        </p:txBody>
      </p:sp>
      <p:sp>
        <p:nvSpPr>
          <p:cNvPr id="8" name="PlaceHolder 7"/>
          <p:cNvSpPr>
            <a:spLocks noGrp="1"/>
          </p:cNvSpPr>
          <p:nvPr>
            <p:ph type="dt" idx="9"/>
          </p:nvPr>
        </p:nvSpPr>
        <p:spPr/>
        <p:txBody>
          <a:bodyPr/>
          <a:p>
            <a:r>
              <a:rPr lang="ru-RU"/>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09"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10"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429D7922-03C8-47F6-A2B5-972538AA2492}" type="slidenum">
              <a:t>&lt;#&gt;</a:t>
            </a:fld>
          </a:p>
        </p:txBody>
      </p:sp>
      <p:sp>
        <p:nvSpPr>
          <p:cNvPr id="7" name="PlaceHolder 6"/>
          <p:cNvSpPr>
            <a:spLocks noGrp="1"/>
          </p:cNvSpPr>
          <p:nvPr>
            <p:ph type="dt" idx="9"/>
          </p:nvPr>
        </p:nvSpPr>
        <p:spPr/>
        <p:txBody>
          <a:bodyPr/>
          <a:p>
            <a:r>
              <a:rPr lang="ru-RU"/>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1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1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14"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15"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8406F8EC-34A0-4821-9069-D599836231CD}" type="slidenum">
              <a:t>&lt;#&gt;</a:t>
            </a:fld>
          </a:p>
        </p:txBody>
      </p:sp>
      <p:sp>
        <p:nvSpPr>
          <p:cNvPr id="9" name="PlaceHolder 8"/>
          <p:cNvSpPr>
            <a:spLocks noGrp="1"/>
          </p:cNvSpPr>
          <p:nvPr>
            <p:ph type="dt" idx="9"/>
          </p:nvPr>
        </p:nvSpPr>
        <p:spPr/>
        <p:txBody>
          <a:bodyPr/>
          <a:p>
            <a:r>
              <a:rPr lang="ru-RU"/>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17"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118"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119"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120"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121"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122"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83C03CBB-1312-4191-A408-20D10F3FEBB2}" type="slidenum">
              <a:t>&lt;#&gt;</a:t>
            </a:fld>
          </a:p>
        </p:txBody>
      </p:sp>
      <p:sp>
        <p:nvSpPr>
          <p:cNvPr id="11" name="PlaceHolder 10"/>
          <p:cNvSpPr>
            <a:spLocks noGrp="1"/>
          </p:cNvSpPr>
          <p:nvPr>
            <p:ph type="dt" idx="9"/>
          </p:nvPr>
        </p:nvSpPr>
        <p:spPr/>
        <p:txBody>
          <a:bodyPr/>
          <a:p>
            <a:r>
              <a:rPr lang="ru-RU"/>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p>
            <a:r>
              <a:t>Footer</a:t>
            </a:r>
          </a:p>
        </p:txBody>
      </p:sp>
      <p:sp>
        <p:nvSpPr>
          <p:cNvPr id="3" name="PlaceHolder 2"/>
          <p:cNvSpPr>
            <a:spLocks noGrp="1"/>
          </p:cNvSpPr>
          <p:nvPr>
            <p:ph type="sldNum" idx="11"/>
          </p:nvPr>
        </p:nvSpPr>
        <p:spPr/>
        <p:txBody>
          <a:bodyPr/>
          <a:p>
            <a:fld id="{C4D2EF66-208B-4E66-BB08-56DA866DB076}" type="slidenum">
              <a:t>&lt;#&gt;</a:t>
            </a:fld>
          </a:p>
        </p:txBody>
      </p:sp>
      <p:sp>
        <p:nvSpPr>
          <p:cNvPr id="4" name="PlaceHolder 3"/>
          <p:cNvSpPr>
            <a:spLocks noGrp="1"/>
          </p:cNvSpPr>
          <p:nvPr>
            <p:ph type="dt" idx="12"/>
          </p:nvPr>
        </p:nvSpPr>
        <p:spPr/>
        <p:txBody>
          <a:bodyPr/>
          <a:p>
            <a:r>
              <a:rPr lang="ru-RU"/>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29"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433EE786-BC8C-4BDB-81A4-9BB7E08E65D3}" type="slidenum">
              <a:t>&lt;#&gt;</a:t>
            </a:fld>
          </a:p>
        </p:txBody>
      </p:sp>
      <p:sp>
        <p:nvSpPr>
          <p:cNvPr id="6" name="PlaceHolder 5"/>
          <p:cNvSpPr>
            <a:spLocks noGrp="1"/>
          </p:cNvSpPr>
          <p:nvPr>
            <p:ph type="dt" idx="12"/>
          </p:nvPr>
        </p:nvSpPr>
        <p:spPr/>
        <p:txBody>
          <a:bodyPr/>
          <a:p>
            <a:r>
              <a:rPr lang="ru-RU"/>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31"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15BC9FDE-623F-4F1E-A440-F980A1634872}" type="slidenum">
              <a:t>&lt;#&gt;</a:t>
            </a:fld>
          </a:p>
        </p:txBody>
      </p:sp>
      <p:sp>
        <p:nvSpPr>
          <p:cNvPr id="6" name="PlaceHolder 5"/>
          <p:cNvSpPr>
            <a:spLocks noGrp="1"/>
          </p:cNvSpPr>
          <p:nvPr>
            <p:ph type="dt" idx="12"/>
          </p:nvPr>
        </p:nvSpPr>
        <p:spPr/>
        <p:txBody>
          <a:bodyPr/>
          <a:p>
            <a:r>
              <a:rPr lang="ru-RU"/>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1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03B0F3F4-6A6C-4FC7-AEAB-C72837C2589E}" type="slidenum">
              <a:t>&lt;#&gt;</a:t>
            </a:fld>
          </a:p>
        </p:txBody>
      </p:sp>
      <p:sp>
        <p:nvSpPr>
          <p:cNvPr id="7" name="PlaceHolder 6"/>
          <p:cNvSpPr>
            <a:spLocks noGrp="1"/>
          </p:cNvSpPr>
          <p:nvPr>
            <p:ph type="dt" idx="3"/>
          </p:nvPr>
        </p:nvSpPr>
        <p:spPr/>
        <p:txBody>
          <a:bodyPr/>
          <a:p>
            <a:r>
              <a:rPr lang="ru-RU"/>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3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13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AC012F59-0B9B-49B3-9CB0-A39FAF0F7D8E}" type="slidenum">
              <a:t>&lt;#&gt;</a:t>
            </a:fld>
          </a:p>
        </p:txBody>
      </p:sp>
      <p:sp>
        <p:nvSpPr>
          <p:cNvPr id="7" name="PlaceHolder 6"/>
          <p:cNvSpPr>
            <a:spLocks noGrp="1"/>
          </p:cNvSpPr>
          <p:nvPr>
            <p:ph type="dt" idx="12"/>
          </p:nvPr>
        </p:nvSpPr>
        <p:spPr/>
        <p:txBody>
          <a:bodyPr/>
          <a:p>
            <a:r>
              <a:rPr lang="ru-RU"/>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F74B902E-8BC1-46D5-8AFA-AC679E83E4E1}" type="slidenum">
              <a:t>&lt;#&gt;</a:t>
            </a:fld>
          </a:p>
        </p:txBody>
      </p:sp>
      <p:sp>
        <p:nvSpPr>
          <p:cNvPr id="5" name="PlaceHolder 4"/>
          <p:cNvSpPr>
            <a:spLocks noGrp="1"/>
          </p:cNvSpPr>
          <p:nvPr>
            <p:ph type="dt" idx="12"/>
          </p:nvPr>
        </p:nvSpPr>
        <p:spPr/>
        <p:txBody>
          <a:bodyPr/>
          <a:p>
            <a:r>
              <a:rPr lang="ru-RU"/>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81023F17-0CCD-4236-9A35-9E2EAC82AC4B}" type="slidenum">
              <a:t>&lt;#&gt;</a:t>
            </a:fld>
          </a:p>
        </p:txBody>
      </p:sp>
      <p:sp>
        <p:nvSpPr>
          <p:cNvPr id="5" name="PlaceHolder 4"/>
          <p:cNvSpPr>
            <a:spLocks noGrp="1"/>
          </p:cNvSpPr>
          <p:nvPr>
            <p:ph type="dt" idx="12"/>
          </p:nvPr>
        </p:nvSpPr>
        <p:spPr/>
        <p:txBody>
          <a:bodyPr/>
          <a:p>
            <a:r>
              <a:rPr lang="ru-RU"/>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3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3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14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898A76E8-B136-4D40-9927-6322F1C7390B}" type="slidenum">
              <a:t>&lt;#&gt;</a:t>
            </a:fld>
          </a:p>
        </p:txBody>
      </p:sp>
      <p:sp>
        <p:nvSpPr>
          <p:cNvPr id="8" name="PlaceHolder 7"/>
          <p:cNvSpPr>
            <a:spLocks noGrp="1"/>
          </p:cNvSpPr>
          <p:nvPr>
            <p:ph type="dt" idx="12"/>
          </p:nvPr>
        </p:nvSpPr>
        <p:spPr/>
        <p:txBody>
          <a:bodyPr/>
          <a:p>
            <a:r>
              <a:rPr lang="ru-RU"/>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4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14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44"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5DD3BCE8-2FDC-40FE-9BBD-03F503FFD11B}" type="slidenum">
              <a:t>&lt;#&gt;</a:t>
            </a:fld>
          </a:p>
        </p:txBody>
      </p:sp>
      <p:sp>
        <p:nvSpPr>
          <p:cNvPr id="8" name="PlaceHolder 7"/>
          <p:cNvSpPr>
            <a:spLocks noGrp="1"/>
          </p:cNvSpPr>
          <p:nvPr>
            <p:ph type="dt" idx="12"/>
          </p:nvPr>
        </p:nvSpPr>
        <p:spPr/>
        <p:txBody>
          <a:bodyPr/>
          <a:p>
            <a:r>
              <a:rPr lang="ru-RU"/>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4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4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48"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06187437-B378-4179-B472-09EA4EBD2298}" type="slidenum">
              <a:t>&lt;#&gt;</a:t>
            </a:fld>
          </a:p>
        </p:txBody>
      </p:sp>
      <p:sp>
        <p:nvSpPr>
          <p:cNvPr id="8" name="PlaceHolder 7"/>
          <p:cNvSpPr>
            <a:spLocks noGrp="1"/>
          </p:cNvSpPr>
          <p:nvPr>
            <p:ph type="dt" idx="12"/>
          </p:nvPr>
        </p:nvSpPr>
        <p:spPr/>
        <p:txBody>
          <a:bodyPr/>
          <a:p>
            <a:r>
              <a:rPr lang="ru-RU"/>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50"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51"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57AF31B5-2856-4BC7-831C-43A5F5218E16}" type="slidenum">
              <a:t>&lt;#&gt;</a:t>
            </a:fld>
          </a:p>
        </p:txBody>
      </p:sp>
      <p:sp>
        <p:nvSpPr>
          <p:cNvPr id="7" name="PlaceHolder 6"/>
          <p:cNvSpPr>
            <a:spLocks noGrp="1"/>
          </p:cNvSpPr>
          <p:nvPr>
            <p:ph type="dt" idx="12"/>
          </p:nvPr>
        </p:nvSpPr>
        <p:spPr/>
        <p:txBody>
          <a:bodyPr/>
          <a:p>
            <a:r>
              <a:rPr lang="ru-RU"/>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5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5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5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56"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10"/>
          </p:nvPr>
        </p:nvSpPr>
        <p:spPr/>
        <p:txBody>
          <a:bodyPr/>
          <a:p>
            <a:r>
              <a:t>Footer</a:t>
            </a:r>
          </a:p>
        </p:txBody>
      </p:sp>
      <p:sp>
        <p:nvSpPr>
          <p:cNvPr id="8" name="PlaceHolder 7"/>
          <p:cNvSpPr>
            <a:spLocks noGrp="1"/>
          </p:cNvSpPr>
          <p:nvPr>
            <p:ph type="sldNum" idx="11"/>
          </p:nvPr>
        </p:nvSpPr>
        <p:spPr/>
        <p:txBody>
          <a:bodyPr/>
          <a:p>
            <a:fld id="{165DE469-3802-4FC8-9F42-008C7EF69572}" type="slidenum">
              <a:t>&lt;#&gt;</a:t>
            </a:fld>
          </a:p>
        </p:txBody>
      </p:sp>
      <p:sp>
        <p:nvSpPr>
          <p:cNvPr id="9" name="PlaceHolder 8"/>
          <p:cNvSpPr>
            <a:spLocks noGrp="1"/>
          </p:cNvSpPr>
          <p:nvPr>
            <p:ph type="dt" idx="12"/>
          </p:nvPr>
        </p:nvSpPr>
        <p:spPr/>
        <p:txBody>
          <a:bodyPr/>
          <a:p>
            <a:r>
              <a:rPr lang="ru-RU"/>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58"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159"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160"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161"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162"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163"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10"/>
          </p:nvPr>
        </p:nvSpPr>
        <p:spPr/>
        <p:txBody>
          <a:bodyPr/>
          <a:p>
            <a:r>
              <a:t>Footer</a:t>
            </a:r>
          </a:p>
        </p:txBody>
      </p:sp>
      <p:sp>
        <p:nvSpPr>
          <p:cNvPr id="10" name="PlaceHolder 9"/>
          <p:cNvSpPr>
            <a:spLocks noGrp="1"/>
          </p:cNvSpPr>
          <p:nvPr>
            <p:ph type="sldNum" idx="11"/>
          </p:nvPr>
        </p:nvSpPr>
        <p:spPr/>
        <p:txBody>
          <a:bodyPr/>
          <a:p>
            <a:fld id="{07299EC0-AAA5-41B2-8BC8-7BACC680BD7B}" type="slidenum">
              <a:t>&lt;#&gt;</a:t>
            </a:fld>
          </a:p>
        </p:txBody>
      </p:sp>
      <p:sp>
        <p:nvSpPr>
          <p:cNvPr id="11" name="PlaceHolder 10"/>
          <p:cNvSpPr>
            <a:spLocks noGrp="1"/>
          </p:cNvSpPr>
          <p:nvPr>
            <p:ph type="dt" idx="12"/>
          </p:nvPr>
        </p:nvSpPr>
        <p:spPr/>
        <p:txBody>
          <a:bodyPr/>
          <a:p>
            <a:r>
              <a:rPr lang="ru-RU"/>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8C582BBC-4B03-4771-A1BD-48409EA1846E}" type="slidenum">
              <a:t>&lt;#&gt;</a:t>
            </a:fld>
          </a:p>
        </p:txBody>
      </p:sp>
      <p:sp>
        <p:nvSpPr>
          <p:cNvPr id="4" name="PlaceHolder 3"/>
          <p:cNvSpPr>
            <a:spLocks noGrp="1"/>
          </p:cNvSpPr>
          <p:nvPr>
            <p:ph type="dt" idx="15"/>
          </p:nvPr>
        </p:nvSpPr>
        <p:spPr/>
        <p:txBody>
          <a:bodyPr/>
          <a:p>
            <a:r>
              <a:rPr lang="ru-RU"/>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90C63405-7CCB-4993-A73D-B9D418E8A61E}" type="slidenum">
              <a:t>&lt;#&gt;</a:t>
            </a:fld>
          </a:p>
        </p:txBody>
      </p:sp>
      <p:sp>
        <p:nvSpPr>
          <p:cNvPr id="5" name="PlaceHolder 4"/>
          <p:cNvSpPr>
            <a:spLocks noGrp="1"/>
          </p:cNvSpPr>
          <p:nvPr>
            <p:ph type="dt" idx="3"/>
          </p:nvPr>
        </p:nvSpPr>
        <p:spPr/>
        <p:txBody>
          <a:bodyPr/>
          <a:p>
            <a:r>
              <a:rPr lang="ru-RU"/>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70"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DE93F988-3AA1-4B07-A8F8-71386F2B5A72}" type="slidenum">
              <a:t>&lt;#&gt;</a:t>
            </a:fld>
          </a:p>
        </p:txBody>
      </p:sp>
      <p:sp>
        <p:nvSpPr>
          <p:cNvPr id="6" name="PlaceHolder 5"/>
          <p:cNvSpPr>
            <a:spLocks noGrp="1"/>
          </p:cNvSpPr>
          <p:nvPr>
            <p:ph type="dt" idx="15"/>
          </p:nvPr>
        </p:nvSpPr>
        <p:spPr/>
        <p:txBody>
          <a:bodyPr/>
          <a:p>
            <a:r>
              <a:rPr lang="ru-RU"/>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72"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13ADC7F2-40B0-49B2-A1CC-A1FE268C24F2}" type="slidenum">
              <a:t>&lt;#&gt;</a:t>
            </a:fld>
          </a:p>
        </p:txBody>
      </p:sp>
      <p:sp>
        <p:nvSpPr>
          <p:cNvPr id="6" name="PlaceHolder 5"/>
          <p:cNvSpPr>
            <a:spLocks noGrp="1"/>
          </p:cNvSpPr>
          <p:nvPr>
            <p:ph type="dt" idx="15"/>
          </p:nvPr>
        </p:nvSpPr>
        <p:spPr/>
        <p:txBody>
          <a:bodyPr/>
          <a:p>
            <a:r>
              <a:rPr lang="ru-RU"/>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7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175"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35ECACB0-8C2B-4896-8AED-26377F96B214}" type="slidenum">
              <a:t>&lt;#&gt;</a:t>
            </a:fld>
          </a:p>
        </p:txBody>
      </p:sp>
      <p:sp>
        <p:nvSpPr>
          <p:cNvPr id="7" name="PlaceHolder 6"/>
          <p:cNvSpPr>
            <a:spLocks noGrp="1"/>
          </p:cNvSpPr>
          <p:nvPr>
            <p:ph type="dt" idx="15"/>
          </p:nvPr>
        </p:nvSpPr>
        <p:spPr/>
        <p:txBody>
          <a:bodyPr/>
          <a:p>
            <a:r>
              <a:rPr lang="ru-RU"/>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853D79E4-E406-419D-AA03-B72AA84330C0}" type="slidenum">
              <a:t>&lt;#&gt;</a:t>
            </a:fld>
          </a:p>
        </p:txBody>
      </p:sp>
      <p:sp>
        <p:nvSpPr>
          <p:cNvPr id="5" name="PlaceHolder 4"/>
          <p:cNvSpPr>
            <a:spLocks noGrp="1"/>
          </p:cNvSpPr>
          <p:nvPr>
            <p:ph type="dt" idx="15"/>
          </p:nvPr>
        </p:nvSpPr>
        <p:spPr/>
        <p:txBody>
          <a:bodyPr/>
          <a:p>
            <a:r>
              <a:rPr lang="ru-RU"/>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ABB52357-453A-43A1-A621-055EEF3996F3}" type="slidenum">
              <a:t>&lt;#&gt;</a:t>
            </a:fld>
          </a:p>
        </p:txBody>
      </p:sp>
      <p:sp>
        <p:nvSpPr>
          <p:cNvPr id="5" name="PlaceHolder 4"/>
          <p:cNvSpPr>
            <a:spLocks noGrp="1"/>
          </p:cNvSpPr>
          <p:nvPr>
            <p:ph type="dt" idx="15"/>
          </p:nvPr>
        </p:nvSpPr>
        <p:spPr/>
        <p:txBody>
          <a:bodyPr/>
          <a:p>
            <a:r>
              <a:rPr lang="ru-RU"/>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7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80"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181"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90518E4D-09CA-4C70-B7D1-9ECF5993193B}" type="slidenum">
              <a:t>&lt;#&gt;</a:t>
            </a:fld>
          </a:p>
        </p:txBody>
      </p:sp>
      <p:sp>
        <p:nvSpPr>
          <p:cNvPr id="8" name="PlaceHolder 7"/>
          <p:cNvSpPr>
            <a:spLocks noGrp="1"/>
          </p:cNvSpPr>
          <p:nvPr>
            <p:ph type="dt" idx="15"/>
          </p:nvPr>
        </p:nvSpPr>
        <p:spPr/>
        <p:txBody>
          <a:bodyPr/>
          <a:p>
            <a:r>
              <a:rPr lang="ru-RU"/>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8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18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85"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7A609677-8005-4513-AFDA-427502522E85}" type="slidenum">
              <a:t>&lt;#&gt;</a:t>
            </a:fld>
          </a:p>
        </p:txBody>
      </p:sp>
      <p:sp>
        <p:nvSpPr>
          <p:cNvPr id="8" name="PlaceHolder 7"/>
          <p:cNvSpPr>
            <a:spLocks noGrp="1"/>
          </p:cNvSpPr>
          <p:nvPr>
            <p:ph type="dt" idx="15"/>
          </p:nvPr>
        </p:nvSpPr>
        <p:spPr/>
        <p:txBody>
          <a:bodyPr/>
          <a:p>
            <a:r>
              <a:rPr lang="ru-RU"/>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8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8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89"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6BF3BD02-92EE-4C2E-9F95-E461E86DFDE3}" type="slidenum">
              <a:t>&lt;#&gt;</a:t>
            </a:fld>
          </a:p>
        </p:txBody>
      </p:sp>
      <p:sp>
        <p:nvSpPr>
          <p:cNvPr id="8" name="PlaceHolder 7"/>
          <p:cNvSpPr>
            <a:spLocks noGrp="1"/>
          </p:cNvSpPr>
          <p:nvPr>
            <p:ph type="dt" idx="15"/>
          </p:nvPr>
        </p:nvSpPr>
        <p:spPr/>
        <p:txBody>
          <a:bodyPr/>
          <a:p>
            <a:r>
              <a:rPr lang="ru-RU"/>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91"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92"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8A76B47F-247B-4AAD-869A-1A3FFE1CE6FF}" type="slidenum">
              <a:t>&lt;#&gt;</a:t>
            </a:fld>
          </a:p>
        </p:txBody>
      </p:sp>
      <p:sp>
        <p:nvSpPr>
          <p:cNvPr id="7" name="PlaceHolder 6"/>
          <p:cNvSpPr>
            <a:spLocks noGrp="1"/>
          </p:cNvSpPr>
          <p:nvPr>
            <p:ph type="dt" idx="15"/>
          </p:nvPr>
        </p:nvSpPr>
        <p:spPr/>
        <p:txBody>
          <a:bodyPr/>
          <a:p>
            <a:r>
              <a:rPr lang="ru-RU"/>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9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9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96"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97"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13"/>
          </p:nvPr>
        </p:nvSpPr>
        <p:spPr/>
        <p:txBody>
          <a:bodyPr/>
          <a:p>
            <a:r>
              <a:t>Footer</a:t>
            </a:r>
          </a:p>
        </p:txBody>
      </p:sp>
      <p:sp>
        <p:nvSpPr>
          <p:cNvPr id="8" name="PlaceHolder 7"/>
          <p:cNvSpPr>
            <a:spLocks noGrp="1"/>
          </p:cNvSpPr>
          <p:nvPr>
            <p:ph type="sldNum" idx="14"/>
          </p:nvPr>
        </p:nvSpPr>
        <p:spPr/>
        <p:txBody>
          <a:bodyPr/>
          <a:p>
            <a:fld id="{4B9CC21C-F53C-4E67-BC2A-66188902DE72}" type="slidenum">
              <a:t>&lt;#&gt;</a:t>
            </a:fld>
          </a:p>
        </p:txBody>
      </p:sp>
      <p:sp>
        <p:nvSpPr>
          <p:cNvPr id="9" name="PlaceHolder 8"/>
          <p:cNvSpPr>
            <a:spLocks noGrp="1"/>
          </p:cNvSpPr>
          <p:nvPr>
            <p:ph type="dt" idx="15"/>
          </p:nvPr>
        </p:nvSpPr>
        <p:spPr/>
        <p:txBody>
          <a:bodyPr/>
          <a:p>
            <a:r>
              <a:rPr lang="ru-RU"/>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9E78B1E2-3830-47DF-9E32-AF37353DC88A}" type="slidenum">
              <a:t>&lt;#&gt;</a:t>
            </a:fld>
          </a:p>
        </p:txBody>
      </p:sp>
      <p:sp>
        <p:nvSpPr>
          <p:cNvPr id="5" name="PlaceHolder 4"/>
          <p:cNvSpPr>
            <a:spLocks noGrp="1"/>
          </p:cNvSpPr>
          <p:nvPr>
            <p:ph type="dt" idx="3"/>
          </p:nvPr>
        </p:nvSpPr>
        <p:spPr/>
        <p:txBody>
          <a:bodyPr/>
          <a:p>
            <a:r>
              <a:rPr lang="ru-RU"/>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99"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00"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01"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02"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03"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04"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13"/>
          </p:nvPr>
        </p:nvSpPr>
        <p:spPr/>
        <p:txBody>
          <a:bodyPr/>
          <a:p>
            <a:r>
              <a:t>Footer</a:t>
            </a:r>
          </a:p>
        </p:txBody>
      </p:sp>
      <p:sp>
        <p:nvSpPr>
          <p:cNvPr id="10" name="PlaceHolder 9"/>
          <p:cNvSpPr>
            <a:spLocks noGrp="1"/>
          </p:cNvSpPr>
          <p:nvPr>
            <p:ph type="sldNum" idx="14"/>
          </p:nvPr>
        </p:nvSpPr>
        <p:spPr/>
        <p:txBody>
          <a:bodyPr/>
          <a:p>
            <a:fld id="{91705E9D-2723-40E8-9969-F7DB8390E873}" type="slidenum">
              <a:t>&lt;#&gt;</a:t>
            </a:fld>
          </a:p>
        </p:txBody>
      </p:sp>
      <p:sp>
        <p:nvSpPr>
          <p:cNvPr id="11" name="PlaceHolder 10"/>
          <p:cNvSpPr>
            <a:spLocks noGrp="1"/>
          </p:cNvSpPr>
          <p:nvPr>
            <p:ph type="dt" idx="15"/>
          </p:nvPr>
        </p:nvSpPr>
        <p:spPr/>
        <p:txBody>
          <a:bodyPr/>
          <a:p>
            <a:r>
              <a:rPr lang="ru-RU"/>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p>
            <a:r>
              <a:t>Footer</a:t>
            </a:r>
          </a:p>
        </p:txBody>
      </p:sp>
      <p:sp>
        <p:nvSpPr>
          <p:cNvPr id="3" name="PlaceHolder 2"/>
          <p:cNvSpPr>
            <a:spLocks noGrp="1"/>
          </p:cNvSpPr>
          <p:nvPr>
            <p:ph type="sldNum" idx="17"/>
          </p:nvPr>
        </p:nvSpPr>
        <p:spPr/>
        <p:txBody>
          <a:bodyPr/>
          <a:p>
            <a:fld id="{509F5C4C-4184-4DB4-9C36-187FDE039C52}" type="slidenum">
              <a:t>&lt;#&gt;</a:t>
            </a:fld>
          </a:p>
        </p:txBody>
      </p:sp>
      <p:sp>
        <p:nvSpPr>
          <p:cNvPr id="4" name="PlaceHolder 3"/>
          <p:cNvSpPr>
            <a:spLocks noGrp="1"/>
          </p:cNvSpPr>
          <p:nvPr>
            <p:ph type="dt" idx="18"/>
          </p:nvPr>
        </p:nvSpPr>
        <p:spPr/>
        <p:txBody>
          <a:bodyPr/>
          <a:p>
            <a:r>
              <a:rPr lang="ru-RU"/>
              <a:t/>
            </a:r>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11"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16"/>
          </p:nvPr>
        </p:nvSpPr>
        <p:spPr/>
        <p:txBody>
          <a:bodyPr/>
          <a:p>
            <a:r>
              <a:t>Footer</a:t>
            </a:r>
          </a:p>
        </p:txBody>
      </p:sp>
      <p:sp>
        <p:nvSpPr>
          <p:cNvPr id="5" name="PlaceHolder 4"/>
          <p:cNvSpPr>
            <a:spLocks noGrp="1"/>
          </p:cNvSpPr>
          <p:nvPr>
            <p:ph type="sldNum" idx="17"/>
          </p:nvPr>
        </p:nvSpPr>
        <p:spPr/>
        <p:txBody>
          <a:bodyPr/>
          <a:p>
            <a:fld id="{2A8F7D8D-F165-4B26-B1C9-3553425253B4}" type="slidenum">
              <a:t>&lt;#&gt;</a:t>
            </a:fld>
          </a:p>
        </p:txBody>
      </p:sp>
      <p:sp>
        <p:nvSpPr>
          <p:cNvPr id="6" name="PlaceHolder 5"/>
          <p:cNvSpPr>
            <a:spLocks noGrp="1"/>
          </p:cNvSpPr>
          <p:nvPr>
            <p:ph type="dt" idx="18"/>
          </p:nvPr>
        </p:nvSpPr>
        <p:spPr/>
        <p:txBody>
          <a:bodyPr/>
          <a:p>
            <a:r>
              <a:rPr lang="ru-RU"/>
              <a:t/>
            </a: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13"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16"/>
          </p:nvPr>
        </p:nvSpPr>
        <p:spPr/>
        <p:txBody>
          <a:bodyPr/>
          <a:p>
            <a:r>
              <a:t>Footer</a:t>
            </a:r>
          </a:p>
        </p:txBody>
      </p:sp>
      <p:sp>
        <p:nvSpPr>
          <p:cNvPr id="5" name="PlaceHolder 4"/>
          <p:cNvSpPr>
            <a:spLocks noGrp="1"/>
          </p:cNvSpPr>
          <p:nvPr>
            <p:ph type="sldNum" idx="17"/>
          </p:nvPr>
        </p:nvSpPr>
        <p:spPr/>
        <p:txBody>
          <a:bodyPr/>
          <a:p>
            <a:fld id="{5912CAF6-4D13-4BCA-A85F-4D15B7BC4D35}" type="slidenum">
              <a:t>&lt;#&gt;</a:t>
            </a:fld>
          </a:p>
        </p:txBody>
      </p:sp>
      <p:sp>
        <p:nvSpPr>
          <p:cNvPr id="6" name="PlaceHolder 5"/>
          <p:cNvSpPr>
            <a:spLocks noGrp="1"/>
          </p:cNvSpPr>
          <p:nvPr>
            <p:ph type="dt" idx="18"/>
          </p:nvPr>
        </p:nvSpPr>
        <p:spPr/>
        <p:txBody>
          <a:bodyPr/>
          <a:p>
            <a:r>
              <a:rPr lang="ru-RU"/>
              <a:t/>
            </a: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1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21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16"/>
          </p:nvPr>
        </p:nvSpPr>
        <p:spPr/>
        <p:txBody>
          <a:bodyPr/>
          <a:p>
            <a:r>
              <a:t>Footer</a:t>
            </a:r>
          </a:p>
        </p:txBody>
      </p:sp>
      <p:sp>
        <p:nvSpPr>
          <p:cNvPr id="6" name="PlaceHolder 5"/>
          <p:cNvSpPr>
            <a:spLocks noGrp="1"/>
          </p:cNvSpPr>
          <p:nvPr>
            <p:ph type="sldNum" idx="17"/>
          </p:nvPr>
        </p:nvSpPr>
        <p:spPr/>
        <p:txBody>
          <a:bodyPr/>
          <a:p>
            <a:fld id="{4FED4E97-FFC5-496F-8F0C-8D1A701374DA}" type="slidenum">
              <a:t>&lt;#&gt;</a:t>
            </a:fld>
          </a:p>
        </p:txBody>
      </p:sp>
      <p:sp>
        <p:nvSpPr>
          <p:cNvPr id="7" name="PlaceHolder 6"/>
          <p:cNvSpPr>
            <a:spLocks noGrp="1"/>
          </p:cNvSpPr>
          <p:nvPr>
            <p:ph type="dt" idx="18"/>
          </p:nvPr>
        </p:nvSpPr>
        <p:spPr/>
        <p:txBody>
          <a:bodyPr/>
          <a:p>
            <a:r>
              <a:rPr lang="ru-RU"/>
              <a:t/>
            </a: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16"/>
          </p:nvPr>
        </p:nvSpPr>
        <p:spPr/>
        <p:txBody>
          <a:bodyPr/>
          <a:p>
            <a:r>
              <a:t>Footer</a:t>
            </a:r>
          </a:p>
        </p:txBody>
      </p:sp>
      <p:sp>
        <p:nvSpPr>
          <p:cNvPr id="4" name="PlaceHolder 3"/>
          <p:cNvSpPr>
            <a:spLocks noGrp="1"/>
          </p:cNvSpPr>
          <p:nvPr>
            <p:ph type="sldNum" idx="17"/>
          </p:nvPr>
        </p:nvSpPr>
        <p:spPr/>
        <p:txBody>
          <a:bodyPr/>
          <a:p>
            <a:fld id="{F8C7B756-C0B2-482E-B495-6DAF6EF542E3}" type="slidenum">
              <a:t>&lt;#&gt;</a:t>
            </a:fld>
          </a:p>
        </p:txBody>
      </p:sp>
      <p:sp>
        <p:nvSpPr>
          <p:cNvPr id="5" name="PlaceHolder 4"/>
          <p:cNvSpPr>
            <a:spLocks noGrp="1"/>
          </p:cNvSpPr>
          <p:nvPr>
            <p:ph type="dt" idx="18"/>
          </p:nvPr>
        </p:nvSpPr>
        <p:spPr/>
        <p:txBody>
          <a:bodyPr/>
          <a:p>
            <a:r>
              <a:rPr lang="ru-RU"/>
              <a:t/>
            </a: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8"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16"/>
          </p:nvPr>
        </p:nvSpPr>
        <p:spPr/>
        <p:txBody>
          <a:bodyPr/>
          <a:p>
            <a:r>
              <a:t>Footer</a:t>
            </a:r>
          </a:p>
        </p:txBody>
      </p:sp>
      <p:sp>
        <p:nvSpPr>
          <p:cNvPr id="4" name="PlaceHolder 3"/>
          <p:cNvSpPr>
            <a:spLocks noGrp="1"/>
          </p:cNvSpPr>
          <p:nvPr>
            <p:ph type="sldNum" idx="17"/>
          </p:nvPr>
        </p:nvSpPr>
        <p:spPr/>
        <p:txBody>
          <a:bodyPr/>
          <a:p>
            <a:fld id="{0A6CE173-BEA8-4314-9BC8-095B102B20B3}" type="slidenum">
              <a:t>&lt;#&gt;</a:t>
            </a:fld>
          </a:p>
        </p:txBody>
      </p:sp>
      <p:sp>
        <p:nvSpPr>
          <p:cNvPr id="5" name="PlaceHolder 4"/>
          <p:cNvSpPr>
            <a:spLocks noGrp="1"/>
          </p:cNvSpPr>
          <p:nvPr>
            <p:ph type="dt" idx="18"/>
          </p:nvPr>
        </p:nvSpPr>
        <p:spPr/>
        <p:txBody>
          <a:bodyPr/>
          <a:p>
            <a:r>
              <a:rPr lang="ru-RU"/>
              <a:t/>
            </a: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2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2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22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6"/>
          </p:nvPr>
        </p:nvSpPr>
        <p:spPr/>
        <p:txBody>
          <a:bodyPr/>
          <a:p>
            <a:r>
              <a:t>Footer</a:t>
            </a:r>
          </a:p>
        </p:txBody>
      </p:sp>
      <p:sp>
        <p:nvSpPr>
          <p:cNvPr id="7" name="PlaceHolder 6"/>
          <p:cNvSpPr>
            <a:spLocks noGrp="1"/>
          </p:cNvSpPr>
          <p:nvPr>
            <p:ph type="sldNum" idx="17"/>
          </p:nvPr>
        </p:nvSpPr>
        <p:spPr/>
        <p:txBody>
          <a:bodyPr/>
          <a:p>
            <a:fld id="{ABCA1000-CC60-43A5-84B2-7917B1BF192C}" type="slidenum">
              <a:t>&lt;#&gt;</a:t>
            </a:fld>
          </a:p>
        </p:txBody>
      </p:sp>
      <p:sp>
        <p:nvSpPr>
          <p:cNvPr id="8" name="PlaceHolder 7"/>
          <p:cNvSpPr>
            <a:spLocks noGrp="1"/>
          </p:cNvSpPr>
          <p:nvPr>
            <p:ph type="dt" idx="18"/>
          </p:nvPr>
        </p:nvSpPr>
        <p:spPr/>
        <p:txBody>
          <a:bodyPr/>
          <a:p>
            <a:r>
              <a:rPr lang="ru-RU"/>
              <a:t/>
            </a: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2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22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26"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6"/>
          </p:nvPr>
        </p:nvSpPr>
        <p:spPr/>
        <p:txBody>
          <a:bodyPr/>
          <a:p>
            <a:r>
              <a:t>Footer</a:t>
            </a:r>
          </a:p>
        </p:txBody>
      </p:sp>
      <p:sp>
        <p:nvSpPr>
          <p:cNvPr id="7" name="PlaceHolder 6"/>
          <p:cNvSpPr>
            <a:spLocks noGrp="1"/>
          </p:cNvSpPr>
          <p:nvPr>
            <p:ph type="sldNum" idx="17"/>
          </p:nvPr>
        </p:nvSpPr>
        <p:spPr/>
        <p:txBody>
          <a:bodyPr/>
          <a:p>
            <a:fld id="{F4A3C9A3-EEDB-48E8-A0D8-34FF26C533DF}" type="slidenum">
              <a:t>&lt;#&gt;</a:t>
            </a:fld>
          </a:p>
        </p:txBody>
      </p:sp>
      <p:sp>
        <p:nvSpPr>
          <p:cNvPr id="8" name="PlaceHolder 7"/>
          <p:cNvSpPr>
            <a:spLocks noGrp="1"/>
          </p:cNvSpPr>
          <p:nvPr>
            <p:ph type="dt" idx="18"/>
          </p:nvPr>
        </p:nvSpPr>
        <p:spPr/>
        <p:txBody>
          <a:bodyPr/>
          <a:p>
            <a:r>
              <a:rPr lang="ru-RU"/>
              <a:t/>
            </a: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2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2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30"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6"/>
          </p:nvPr>
        </p:nvSpPr>
        <p:spPr/>
        <p:txBody>
          <a:bodyPr/>
          <a:p>
            <a:r>
              <a:t>Footer</a:t>
            </a:r>
          </a:p>
        </p:txBody>
      </p:sp>
      <p:sp>
        <p:nvSpPr>
          <p:cNvPr id="7" name="PlaceHolder 6"/>
          <p:cNvSpPr>
            <a:spLocks noGrp="1"/>
          </p:cNvSpPr>
          <p:nvPr>
            <p:ph type="sldNum" idx="17"/>
          </p:nvPr>
        </p:nvSpPr>
        <p:spPr/>
        <p:txBody>
          <a:bodyPr/>
          <a:p>
            <a:fld id="{6987E878-4BFD-4D56-A349-1185E5E07A41}" type="slidenum">
              <a:t>&lt;#&gt;</a:t>
            </a:fld>
          </a:p>
        </p:txBody>
      </p:sp>
      <p:sp>
        <p:nvSpPr>
          <p:cNvPr id="8" name="PlaceHolder 7"/>
          <p:cNvSpPr>
            <a:spLocks noGrp="1"/>
          </p:cNvSpPr>
          <p:nvPr>
            <p:ph type="dt" idx="18"/>
          </p:nvPr>
        </p:nvSpPr>
        <p:spPr/>
        <p:txBody>
          <a:bodyPr/>
          <a:p>
            <a:r>
              <a:rPr lang="ru-RU"/>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1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1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E4B8741E-5EBF-421A-926D-AB714B907482}" type="slidenum">
              <a:t>&lt;#&gt;</a:t>
            </a:fld>
          </a:p>
        </p:txBody>
      </p:sp>
      <p:sp>
        <p:nvSpPr>
          <p:cNvPr id="8" name="PlaceHolder 7"/>
          <p:cNvSpPr>
            <a:spLocks noGrp="1"/>
          </p:cNvSpPr>
          <p:nvPr>
            <p:ph type="dt" idx="3"/>
          </p:nvPr>
        </p:nvSpPr>
        <p:spPr/>
        <p:txBody>
          <a:bodyPr/>
          <a:p>
            <a:r>
              <a:rPr lang="ru-RU"/>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32"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33"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16"/>
          </p:nvPr>
        </p:nvSpPr>
        <p:spPr/>
        <p:txBody>
          <a:bodyPr/>
          <a:p>
            <a:r>
              <a:t>Footer</a:t>
            </a:r>
          </a:p>
        </p:txBody>
      </p:sp>
      <p:sp>
        <p:nvSpPr>
          <p:cNvPr id="6" name="PlaceHolder 5"/>
          <p:cNvSpPr>
            <a:spLocks noGrp="1"/>
          </p:cNvSpPr>
          <p:nvPr>
            <p:ph type="sldNum" idx="17"/>
          </p:nvPr>
        </p:nvSpPr>
        <p:spPr/>
        <p:txBody>
          <a:bodyPr/>
          <a:p>
            <a:fld id="{6577175A-3E17-4B8F-9EA4-6339CA10FFB2}" type="slidenum">
              <a:t>&lt;#&gt;</a:t>
            </a:fld>
          </a:p>
        </p:txBody>
      </p:sp>
      <p:sp>
        <p:nvSpPr>
          <p:cNvPr id="7" name="PlaceHolder 6"/>
          <p:cNvSpPr>
            <a:spLocks noGrp="1"/>
          </p:cNvSpPr>
          <p:nvPr>
            <p:ph type="dt" idx="18"/>
          </p:nvPr>
        </p:nvSpPr>
        <p:spPr/>
        <p:txBody>
          <a:bodyPr/>
          <a:p>
            <a:r>
              <a:rPr lang="ru-RU"/>
              <a:t/>
            </a: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3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3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3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38"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16"/>
          </p:nvPr>
        </p:nvSpPr>
        <p:spPr/>
        <p:txBody>
          <a:bodyPr/>
          <a:p>
            <a:r>
              <a:t>Footer</a:t>
            </a:r>
          </a:p>
        </p:txBody>
      </p:sp>
      <p:sp>
        <p:nvSpPr>
          <p:cNvPr id="8" name="PlaceHolder 7"/>
          <p:cNvSpPr>
            <a:spLocks noGrp="1"/>
          </p:cNvSpPr>
          <p:nvPr>
            <p:ph type="sldNum" idx="17"/>
          </p:nvPr>
        </p:nvSpPr>
        <p:spPr/>
        <p:txBody>
          <a:bodyPr/>
          <a:p>
            <a:fld id="{B723407D-E283-4256-A44A-C10E8260A4B6}" type="slidenum">
              <a:t>&lt;#&gt;</a:t>
            </a:fld>
          </a:p>
        </p:txBody>
      </p:sp>
      <p:sp>
        <p:nvSpPr>
          <p:cNvPr id="9" name="PlaceHolder 8"/>
          <p:cNvSpPr>
            <a:spLocks noGrp="1"/>
          </p:cNvSpPr>
          <p:nvPr>
            <p:ph type="dt" idx="18"/>
          </p:nvPr>
        </p:nvSpPr>
        <p:spPr/>
        <p:txBody>
          <a:bodyPr/>
          <a:p>
            <a:r>
              <a:rPr lang="ru-RU"/>
              <a:t/>
            </a: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40"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41"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42"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43"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44"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45"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16"/>
          </p:nvPr>
        </p:nvSpPr>
        <p:spPr/>
        <p:txBody>
          <a:bodyPr/>
          <a:p>
            <a:r>
              <a:t>Footer</a:t>
            </a:r>
          </a:p>
        </p:txBody>
      </p:sp>
      <p:sp>
        <p:nvSpPr>
          <p:cNvPr id="10" name="PlaceHolder 9"/>
          <p:cNvSpPr>
            <a:spLocks noGrp="1"/>
          </p:cNvSpPr>
          <p:nvPr>
            <p:ph type="sldNum" idx="17"/>
          </p:nvPr>
        </p:nvSpPr>
        <p:spPr/>
        <p:txBody>
          <a:bodyPr/>
          <a:p>
            <a:fld id="{C375B118-89EF-483B-B9E7-EF1B301E6FF5}" type="slidenum">
              <a:t>&lt;#&gt;</a:t>
            </a:fld>
          </a:p>
        </p:txBody>
      </p:sp>
      <p:sp>
        <p:nvSpPr>
          <p:cNvPr id="11" name="PlaceHolder 10"/>
          <p:cNvSpPr>
            <a:spLocks noGrp="1"/>
          </p:cNvSpPr>
          <p:nvPr>
            <p:ph type="dt" idx="18"/>
          </p:nvPr>
        </p:nvSpPr>
        <p:spPr/>
        <p:txBody>
          <a:bodyPr/>
          <a:p>
            <a:r>
              <a:rPr lang="ru-RU"/>
              <a:t/>
            </a: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2447612A-4164-40AD-878D-3A8AE2DE1C4E}" type="slidenum">
              <a:t>&lt;#&gt;</a:t>
            </a:fld>
          </a:p>
        </p:txBody>
      </p:sp>
      <p:sp>
        <p:nvSpPr>
          <p:cNvPr id="4" name="PlaceHolder 3"/>
          <p:cNvSpPr>
            <a:spLocks noGrp="1"/>
          </p:cNvSpPr>
          <p:nvPr>
            <p:ph type="dt" idx="21"/>
          </p:nvPr>
        </p:nvSpPr>
        <p:spPr/>
        <p:txBody>
          <a:bodyPr/>
          <a:p>
            <a:r>
              <a:rPr lang="ru-RU"/>
              <a:t/>
            </a:r>
          </a:p>
        </p:txBody>
      </p:sp>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52"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19"/>
          </p:nvPr>
        </p:nvSpPr>
        <p:spPr/>
        <p:txBody>
          <a:bodyPr/>
          <a:p>
            <a:r>
              <a:t>Footer</a:t>
            </a:r>
          </a:p>
        </p:txBody>
      </p:sp>
      <p:sp>
        <p:nvSpPr>
          <p:cNvPr id="5" name="PlaceHolder 4"/>
          <p:cNvSpPr>
            <a:spLocks noGrp="1"/>
          </p:cNvSpPr>
          <p:nvPr>
            <p:ph type="sldNum" idx="20"/>
          </p:nvPr>
        </p:nvSpPr>
        <p:spPr/>
        <p:txBody>
          <a:bodyPr/>
          <a:p>
            <a:fld id="{3DE6CECD-E13B-4E47-B4B3-B746C34E7B22}" type="slidenum">
              <a:t>&lt;#&gt;</a:t>
            </a:fld>
          </a:p>
        </p:txBody>
      </p:sp>
      <p:sp>
        <p:nvSpPr>
          <p:cNvPr id="6" name="PlaceHolder 5"/>
          <p:cNvSpPr>
            <a:spLocks noGrp="1"/>
          </p:cNvSpPr>
          <p:nvPr>
            <p:ph type="dt" idx="21"/>
          </p:nvPr>
        </p:nvSpPr>
        <p:spPr/>
        <p:txBody>
          <a:bodyPr/>
          <a:p>
            <a:r>
              <a:rPr lang="ru-RU"/>
              <a:t/>
            </a: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54"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19"/>
          </p:nvPr>
        </p:nvSpPr>
        <p:spPr/>
        <p:txBody>
          <a:bodyPr/>
          <a:p>
            <a:r>
              <a:t>Footer</a:t>
            </a:r>
          </a:p>
        </p:txBody>
      </p:sp>
      <p:sp>
        <p:nvSpPr>
          <p:cNvPr id="5" name="PlaceHolder 4"/>
          <p:cNvSpPr>
            <a:spLocks noGrp="1"/>
          </p:cNvSpPr>
          <p:nvPr>
            <p:ph type="sldNum" idx="20"/>
          </p:nvPr>
        </p:nvSpPr>
        <p:spPr/>
        <p:txBody>
          <a:bodyPr/>
          <a:p>
            <a:fld id="{6A584087-EB92-4BB6-84EA-08B547091140}" type="slidenum">
              <a:t>&lt;#&gt;</a:t>
            </a:fld>
          </a:p>
        </p:txBody>
      </p:sp>
      <p:sp>
        <p:nvSpPr>
          <p:cNvPr id="6" name="PlaceHolder 5"/>
          <p:cNvSpPr>
            <a:spLocks noGrp="1"/>
          </p:cNvSpPr>
          <p:nvPr>
            <p:ph type="dt" idx="21"/>
          </p:nvPr>
        </p:nvSpPr>
        <p:spPr/>
        <p:txBody>
          <a:bodyPr/>
          <a:p>
            <a:r>
              <a:rPr lang="ru-RU"/>
              <a:t/>
            </a: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5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25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19"/>
          </p:nvPr>
        </p:nvSpPr>
        <p:spPr/>
        <p:txBody>
          <a:bodyPr/>
          <a:p>
            <a:r>
              <a:t>Footer</a:t>
            </a:r>
          </a:p>
        </p:txBody>
      </p:sp>
      <p:sp>
        <p:nvSpPr>
          <p:cNvPr id="6" name="PlaceHolder 5"/>
          <p:cNvSpPr>
            <a:spLocks noGrp="1"/>
          </p:cNvSpPr>
          <p:nvPr>
            <p:ph type="sldNum" idx="20"/>
          </p:nvPr>
        </p:nvSpPr>
        <p:spPr/>
        <p:txBody>
          <a:bodyPr/>
          <a:p>
            <a:fld id="{C9FFAF89-33B7-4F83-B570-9BB36C1E3130}" type="slidenum">
              <a:t>&lt;#&gt;</a:t>
            </a:fld>
          </a:p>
        </p:txBody>
      </p:sp>
      <p:sp>
        <p:nvSpPr>
          <p:cNvPr id="7" name="PlaceHolder 6"/>
          <p:cNvSpPr>
            <a:spLocks noGrp="1"/>
          </p:cNvSpPr>
          <p:nvPr>
            <p:ph type="dt" idx="21"/>
          </p:nvPr>
        </p:nvSpPr>
        <p:spPr/>
        <p:txBody>
          <a:bodyPr/>
          <a:p>
            <a:r>
              <a:rPr lang="ru-RU"/>
              <a:t/>
            </a: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19"/>
          </p:nvPr>
        </p:nvSpPr>
        <p:spPr/>
        <p:txBody>
          <a:bodyPr/>
          <a:p>
            <a:r>
              <a:t>Footer</a:t>
            </a:r>
          </a:p>
        </p:txBody>
      </p:sp>
      <p:sp>
        <p:nvSpPr>
          <p:cNvPr id="4" name="PlaceHolder 3"/>
          <p:cNvSpPr>
            <a:spLocks noGrp="1"/>
          </p:cNvSpPr>
          <p:nvPr>
            <p:ph type="sldNum" idx="20"/>
          </p:nvPr>
        </p:nvSpPr>
        <p:spPr/>
        <p:txBody>
          <a:bodyPr/>
          <a:p>
            <a:fld id="{68DB3271-83BE-4D78-992C-95CCE45D5B4D}" type="slidenum">
              <a:t>&lt;#&gt;</a:t>
            </a:fld>
          </a:p>
        </p:txBody>
      </p:sp>
      <p:sp>
        <p:nvSpPr>
          <p:cNvPr id="5" name="PlaceHolder 4"/>
          <p:cNvSpPr>
            <a:spLocks noGrp="1"/>
          </p:cNvSpPr>
          <p:nvPr>
            <p:ph type="dt" idx="21"/>
          </p:nvPr>
        </p:nvSpPr>
        <p:spPr/>
        <p:txBody>
          <a:bodyPr/>
          <a:p>
            <a:r>
              <a:rPr lang="ru-RU"/>
              <a:t/>
            </a: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9"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19"/>
          </p:nvPr>
        </p:nvSpPr>
        <p:spPr/>
        <p:txBody>
          <a:bodyPr/>
          <a:p>
            <a:r>
              <a:t>Footer</a:t>
            </a:r>
          </a:p>
        </p:txBody>
      </p:sp>
      <p:sp>
        <p:nvSpPr>
          <p:cNvPr id="4" name="PlaceHolder 3"/>
          <p:cNvSpPr>
            <a:spLocks noGrp="1"/>
          </p:cNvSpPr>
          <p:nvPr>
            <p:ph type="sldNum" idx="20"/>
          </p:nvPr>
        </p:nvSpPr>
        <p:spPr/>
        <p:txBody>
          <a:bodyPr/>
          <a:p>
            <a:fld id="{1F0C47B0-B4F3-4863-81B4-48EAC13483FB}" type="slidenum">
              <a:t>&lt;#&gt;</a:t>
            </a:fld>
          </a:p>
        </p:txBody>
      </p:sp>
      <p:sp>
        <p:nvSpPr>
          <p:cNvPr id="5" name="PlaceHolder 4"/>
          <p:cNvSpPr>
            <a:spLocks noGrp="1"/>
          </p:cNvSpPr>
          <p:nvPr>
            <p:ph type="dt" idx="21"/>
          </p:nvPr>
        </p:nvSpPr>
        <p:spPr/>
        <p:txBody>
          <a:bodyPr/>
          <a:p>
            <a:r>
              <a:rPr lang="ru-RU"/>
              <a:t/>
            </a: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6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6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263"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9"/>
          </p:nvPr>
        </p:nvSpPr>
        <p:spPr/>
        <p:txBody>
          <a:bodyPr/>
          <a:p>
            <a:r>
              <a:t>Footer</a:t>
            </a:r>
          </a:p>
        </p:txBody>
      </p:sp>
      <p:sp>
        <p:nvSpPr>
          <p:cNvPr id="7" name="PlaceHolder 6"/>
          <p:cNvSpPr>
            <a:spLocks noGrp="1"/>
          </p:cNvSpPr>
          <p:nvPr>
            <p:ph type="sldNum" idx="20"/>
          </p:nvPr>
        </p:nvSpPr>
        <p:spPr/>
        <p:txBody>
          <a:bodyPr/>
          <a:p>
            <a:fld id="{6817903B-541F-417F-98A4-5ACC26B1B800}" type="slidenum">
              <a:t>&lt;#&gt;</a:t>
            </a:fld>
          </a:p>
        </p:txBody>
      </p:sp>
      <p:sp>
        <p:nvSpPr>
          <p:cNvPr id="8" name="PlaceHolder 7"/>
          <p:cNvSpPr>
            <a:spLocks noGrp="1"/>
          </p:cNvSpPr>
          <p:nvPr>
            <p:ph type="dt" idx="21"/>
          </p:nvPr>
        </p:nvSpPr>
        <p:spPr/>
        <p:txBody>
          <a:bodyPr/>
          <a:p>
            <a:r>
              <a:rPr lang="ru-RU"/>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1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2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1"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9E36ADF-49C1-4411-BC60-A443C4E00DB9}" type="slidenum">
              <a:t>&lt;#&gt;</a:t>
            </a:fld>
          </a:p>
        </p:txBody>
      </p:sp>
      <p:sp>
        <p:nvSpPr>
          <p:cNvPr id="8" name="PlaceHolder 7"/>
          <p:cNvSpPr>
            <a:spLocks noGrp="1"/>
          </p:cNvSpPr>
          <p:nvPr>
            <p:ph type="dt" idx="3"/>
          </p:nvPr>
        </p:nvSpPr>
        <p:spPr/>
        <p:txBody>
          <a:bodyPr/>
          <a:p>
            <a:r>
              <a:rPr lang="ru-RU"/>
              <a:t/>
            </a: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6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26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67"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9"/>
          </p:nvPr>
        </p:nvSpPr>
        <p:spPr/>
        <p:txBody>
          <a:bodyPr/>
          <a:p>
            <a:r>
              <a:t>Footer</a:t>
            </a:r>
          </a:p>
        </p:txBody>
      </p:sp>
      <p:sp>
        <p:nvSpPr>
          <p:cNvPr id="7" name="PlaceHolder 6"/>
          <p:cNvSpPr>
            <a:spLocks noGrp="1"/>
          </p:cNvSpPr>
          <p:nvPr>
            <p:ph type="sldNum" idx="20"/>
          </p:nvPr>
        </p:nvSpPr>
        <p:spPr/>
        <p:txBody>
          <a:bodyPr/>
          <a:p>
            <a:fld id="{8DCFF439-4769-48F0-8AC9-FFF9BAEBD7C5}" type="slidenum">
              <a:t>&lt;#&gt;</a:t>
            </a:fld>
          </a:p>
        </p:txBody>
      </p:sp>
      <p:sp>
        <p:nvSpPr>
          <p:cNvPr id="8" name="PlaceHolder 7"/>
          <p:cNvSpPr>
            <a:spLocks noGrp="1"/>
          </p:cNvSpPr>
          <p:nvPr>
            <p:ph type="dt" idx="21"/>
          </p:nvPr>
        </p:nvSpPr>
        <p:spPr/>
        <p:txBody>
          <a:bodyPr/>
          <a:p>
            <a:r>
              <a:rPr lang="ru-RU"/>
              <a:t/>
            </a: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6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7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71"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9"/>
          </p:nvPr>
        </p:nvSpPr>
        <p:spPr/>
        <p:txBody>
          <a:bodyPr/>
          <a:p>
            <a:r>
              <a:t>Footer</a:t>
            </a:r>
          </a:p>
        </p:txBody>
      </p:sp>
      <p:sp>
        <p:nvSpPr>
          <p:cNvPr id="7" name="PlaceHolder 6"/>
          <p:cNvSpPr>
            <a:spLocks noGrp="1"/>
          </p:cNvSpPr>
          <p:nvPr>
            <p:ph type="sldNum" idx="20"/>
          </p:nvPr>
        </p:nvSpPr>
        <p:spPr/>
        <p:txBody>
          <a:bodyPr/>
          <a:p>
            <a:fld id="{4FDAF0C8-05F3-4468-8E63-791BF24B5F78}" type="slidenum">
              <a:t>&lt;#&gt;</a:t>
            </a:fld>
          </a:p>
        </p:txBody>
      </p:sp>
      <p:sp>
        <p:nvSpPr>
          <p:cNvPr id="8" name="PlaceHolder 7"/>
          <p:cNvSpPr>
            <a:spLocks noGrp="1"/>
          </p:cNvSpPr>
          <p:nvPr>
            <p:ph type="dt" idx="21"/>
          </p:nvPr>
        </p:nvSpPr>
        <p:spPr/>
        <p:txBody>
          <a:bodyPr/>
          <a:p>
            <a:r>
              <a:rPr lang="ru-RU"/>
              <a:t/>
            </a: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73"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74"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19"/>
          </p:nvPr>
        </p:nvSpPr>
        <p:spPr/>
        <p:txBody>
          <a:bodyPr/>
          <a:p>
            <a:r>
              <a:t>Footer</a:t>
            </a:r>
          </a:p>
        </p:txBody>
      </p:sp>
      <p:sp>
        <p:nvSpPr>
          <p:cNvPr id="6" name="PlaceHolder 5"/>
          <p:cNvSpPr>
            <a:spLocks noGrp="1"/>
          </p:cNvSpPr>
          <p:nvPr>
            <p:ph type="sldNum" idx="20"/>
          </p:nvPr>
        </p:nvSpPr>
        <p:spPr/>
        <p:txBody>
          <a:bodyPr/>
          <a:p>
            <a:fld id="{23E1DD38-A2F3-4313-B199-A1DA58A08628}" type="slidenum">
              <a:t>&lt;#&gt;</a:t>
            </a:fld>
          </a:p>
        </p:txBody>
      </p:sp>
      <p:sp>
        <p:nvSpPr>
          <p:cNvPr id="7" name="PlaceHolder 6"/>
          <p:cNvSpPr>
            <a:spLocks noGrp="1"/>
          </p:cNvSpPr>
          <p:nvPr>
            <p:ph type="dt" idx="21"/>
          </p:nvPr>
        </p:nvSpPr>
        <p:spPr/>
        <p:txBody>
          <a:bodyPr/>
          <a:p>
            <a:r>
              <a:rPr lang="ru-RU"/>
              <a:t/>
            </a: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7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7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78"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79"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19"/>
          </p:nvPr>
        </p:nvSpPr>
        <p:spPr/>
        <p:txBody>
          <a:bodyPr/>
          <a:p>
            <a:r>
              <a:t>Footer</a:t>
            </a:r>
          </a:p>
        </p:txBody>
      </p:sp>
      <p:sp>
        <p:nvSpPr>
          <p:cNvPr id="8" name="PlaceHolder 7"/>
          <p:cNvSpPr>
            <a:spLocks noGrp="1"/>
          </p:cNvSpPr>
          <p:nvPr>
            <p:ph type="sldNum" idx="20"/>
          </p:nvPr>
        </p:nvSpPr>
        <p:spPr/>
        <p:txBody>
          <a:bodyPr/>
          <a:p>
            <a:fld id="{7B3750D4-0DCA-4067-B2AC-545717DD10EB}" type="slidenum">
              <a:t>&lt;#&gt;</a:t>
            </a:fld>
          </a:p>
        </p:txBody>
      </p:sp>
      <p:sp>
        <p:nvSpPr>
          <p:cNvPr id="9" name="PlaceHolder 8"/>
          <p:cNvSpPr>
            <a:spLocks noGrp="1"/>
          </p:cNvSpPr>
          <p:nvPr>
            <p:ph type="dt" idx="21"/>
          </p:nvPr>
        </p:nvSpPr>
        <p:spPr/>
        <p:txBody>
          <a:bodyPr/>
          <a:p>
            <a:r>
              <a:rPr lang="ru-RU"/>
              <a:t/>
            </a: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81"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82"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83"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84"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85"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286"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19"/>
          </p:nvPr>
        </p:nvSpPr>
        <p:spPr/>
        <p:txBody>
          <a:bodyPr/>
          <a:p>
            <a:r>
              <a:t>Footer</a:t>
            </a:r>
          </a:p>
        </p:txBody>
      </p:sp>
      <p:sp>
        <p:nvSpPr>
          <p:cNvPr id="10" name="PlaceHolder 9"/>
          <p:cNvSpPr>
            <a:spLocks noGrp="1"/>
          </p:cNvSpPr>
          <p:nvPr>
            <p:ph type="sldNum" idx="20"/>
          </p:nvPr>
        </p:nvSpPr>
        <p:spPr/>
        <p:txBody>
          <a:bodyPr/>
          <a:p>
            <a:fld id="{D2E6FF5C-9BCA-46C8-B241-ED15F84B323C}" type="slidenum">
              <a:t>&lt;#&gt;</a:t>
            </a:fld>
          </a:p>
        </p:txBody>
      </p:sp>
      <p:sp>
        <p:nvSpPr>
          <p:cNvPr id="11" name="PlaceHolder 10"/>
          <p:cNvSpPr>
            <a:spLocks noGrp="1"/>
          </p:cNvSpPr>
          <p:nvPr>
            <p:ph type="dt" idx="21"/>
          </p:nvPr>
        </p:nvSpPr>
        <p:spPr/>
        <p:txBody>
          <a:bodyPr/>
          <a:p>
            <a:r>
              <a:rPr lang="ru-RU"/>
              <a:t/>
            </a: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2"/>
          </p:nvPr>
        </p:nvSpPr>
        <p:spPr/>
        <p:txBody>
          <a:bodyPr/>
          <a:p>
            <a:r>
              <a:t>Footer</a:t>
            </a:r>
          </a:p>
        </p:txBody>
      </p:sp>
      <p:sp>
        <p:nvSpPr>
          <p:cNvPr id="3" name="PlaceHolder 2"/>
          <p:cNvSpPr>
            <a:spLocks noGrp="1"/>
          </p:cNvSpPr>
          <p:nvPr>
            <p:ph type="sldNum" idx="23"/>
          </p:nvPr>
        </p:nvSpPr>
        <p:spPr/>
        <p:txBody>
          <a:bodyPr/>
          <a:p>
            <a:fld id="{F77C534C-2439-441F-9A0B-A510C048D6CB}" type="slidenum">
              <a:t>&lt;#&gt;</a:t>
            </a:fld>
          </a:p>
        </p:txBody>
      </p:sp>
      <p:sp>
        <p:nvSpPr>
          <p:cNvPr id="4" name="PlaceHolder 3"/>
          <p:cNvSpPr>
            <a:spLocks noGrp="1"/>
          </p:cNvSpPr>
          <p:nvPr>
            <p:ph type="dt" idx="24"/>
          </p:nvPr>
        </p:nvSpPr>
        <p:spPr/>
        <p:txBody>
          <a:bodyPr/>
          <a:p>
            <a:r>
              <a:rPr lang="ru-RU"/>
              <a:t/>
            </a:r>
          </a:p>
        </p:txBody>
      </p:sp>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93"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22"/>
          </p:nvPr>
        </p:nvSpPr>
        <p:spPr/>
        <p:txBody>
          <a:bodyPr/>
          <a:p>
            <a:r>
              <a:t>Footer</a:t>
            </a:r>
          </a:p>
        </p:txBody>
      </p:sp>
      <p:sp>
        <p:nvSpPr>
          <p:cNvPr id="5" name="PlaceHolder 4"/>
          <p:cNvSpPr>
            <a:spLocks noGrp="1"/>
          </p:cNvSpPr>
          <p:nvPr>
            <p:ph type="sldNum" idx="23"/>
          </p:nvPr>
        </p:nvSpPr>
        <p:spPr/>
        <p:txBody>
          <a:bodyPr/>
          <a:p>
            <a:fld id="{32F5E733-77D1-4C4D-85F1-7AC099FE5702}" type="slidenum">
              <a:t>&lt;#&gt;</a:t>
            </a:fld>
          </a:p>
        </p:txBody>
      </p:sp>
      <p:sp>
        <p:nvSpPr>
          <p:cNvPr id="6" name="PlaceHolder 5"/>
          <p:cNvSpPr>
            <a:spLocks noGrp="1"/>
          </p:cNvSpPr>
          <p:nvPr>
            <p:ph type="dt" idx="24"/>
          </p:nvPr>
        </p:nvSpPr>
        <p:spPr/>
        <p:txBody>
          <a:bodyPr/>
          <a:p>
            <a:r>
              <a:rPr lang="ru-RU"/>
              <a:t/>
            </a: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95"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22"/>
          </p:nvPr>
        </p:nvSpPr>
        <p:spPr/>
        <p:txBody>
          <a:bodyPr/>
          <a:p>
            <a:r>
              <a:t>Footer</a:t>
            </a:r>
          </a:p>
        </p:txBody>
      </p:sp>
      <p:sp>
        <p:nvSpPr>
          <p:cNvPr id="5" name="PlaceHolder 4"/>
          <p:cNvSpPr>
            <a:spLocks noGrp="1"/>
          </p:cNvSpPr>
          <p:nvPr>
            <p:ph type="sldNum" idx="23"/>
          </p:nvPr>
        </p:nvSpPr>
        <p:spPr/>
        <p:txBody>
          <a:bodyPr/>
          <a:p>
            <a:fld id="{33888886-F526-499E-BDB9-5303AD0D13FA}" type="slidenum">
              <a:t>&lt;#&gt;</a:t>
            </a:fld>
          </a:p>
        </p:txBody>
      </p:sp>
      <p:sp>
        <p:nvSpPr>
          <p:cNvPr id="6" name="PlaceHolder 5"/>
          <p:cNvSpPr>
            <a:spLocks noGrp="1"/>
          </p:cNvSpPr>
          <p:nvPr>
            <p:ph type="dt" idx="24"/>
          </p:nvPr>
        </p:nvSpPr>
        <p:spPr/>
        <p:txBody>
          <a:bodyPr/>
          <a:p>
            <a:r>
              <a:rPr lang="ru-RU"/>
              <a:t/>
            </a: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9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298"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22"/>
          </p:nvPr>
        </p:nvSpPr>
        <p:spPr/>
        <p:txBody>
          <a:bodyPr/>
          <a:p>
            <a:r>
              <a:t>Footer</a:t>
            </a:r>
          </a:p>
        </p:txBody>
      </p:sp>
      <p:sp>
        <p:nvSpPr>
          <p:cNvPr id="6" name="PlaceHolder 5"/>
          <p:cNvSpPr>
            <a:spLocks noGrp="1"/>
          </p:cNvSpPr>
          <p:nvPr>
            <p:ph type="sldNum" idx="23"/>
          </p:nvPr>
        </p:nvSpPr>
        <p:spPr/>
        <p:txBody>
          <a:bodyPr/>
          <a:p>
            <a:fld id="{868CAE93-07AA-45B4-8640-18CE63953D11}" type="slidenum">
              <a:t>&lt;#&gt;</a:t>
            </a:fld>
          </a:p>
        </p:txBody>
      </p:sp>
      <p:sp>
        <p:nvSpPr>
          <p:cNvPr id="7" name="PlaceHolder 6"/>
          <p:cNvSpPr>
            <a:spLocks noGrp="1"/>
          </p:cNvSpPr>
          <p:nvPr>
            <p:ph type="dt" idx="24"/>
          </p:nvPr>
        </p:nvSpPr>
        <p:spPr/>
        <p:txBody>
          <a:bodyPr/>
          <a:p>
            <a:r>
              <a:rPr lang="ru-RU"/>
              <a:t/>
            </a: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9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 name="PlaceHolder 2"/>
          <p:cNvSpPr>
            <a:spLocks noGrp="1"/>
          </p:cNvSpPr>
          <p:nvPr>
            <p:ph type="ftr" idx="22"/>
          </p:nvPr>
        </p:nvSpPr>
        <p:spPr/>
        <p:txBody>
          <a:bodyPr/>
          <a:p>
            <a:r>
              <a:t>Footer</a:t>
            </a:r>
          </a:p>
        </p:txBody>
      </p:sp>
      <p:sp>
        <p:nvSpPr>
          <p:cNvPr id="4" name="PlaceHolder 3"/>
          <p:cNvSpPr>
            <a:spLocks noGrp="1"/>
          </p:cNvSpPr>
          <p:nvPr>
            <p:ph type="sldNum" idx="23"/>
          </p:nvPr>
        </p:nvSpPr>
        <p:spPr/>
        <p:txBody>
          <a:bodyPr/>
          <a:p>
            <a:fld id="{6DD54529-4BD2-4284-A5DA-4D8B363D9004}" type="slidenum">
              <a:t>&lt;#&gt;</a:t>
            </a:fld>
          </a:p>
        </p:txBody>
      </p:sp>
      <p:sp>
        <p:nvSpPr>
          <p:cNvPr id="5" name="PlaceHolder 4"/>
          <p:cNvSpPr>
            <a:spLocks noGrp="1"/>
          </p:cNvSpPr>
          <p:nvPr>
            <p:ph type="dt" idx="24"/>
          </p:nvPr>
        </p:nvSpPr>
        <p:spPr/>
        <p:txBody>
          <a:bodyPr/>
          <a:p>
            <a:r>
              <a:rPr lang="ru-RU"/>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2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25"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44803A5D-73ED-41A1-A770-713E097F3C4C}" type="slidenum">
              <a:t>&lt;#&gt;</a:t>
            </a:fld>
          </a:p>
        </p:txBody>
      </p:sp>
      <p:sp>
        <p:nvSpPr>
          <p:cNvPr id="8" name="PlaceHolder 7"/>
          <p:cNvSpPr>
            <a:spLocks noGrp="1"/>
          </p:cNvSpPr>
          <p:nvPr>
            <p:ph type="dt" idx="3"/>
          </p:nvPr>
        </p:nvSpPr>
        <p:spPr/>
        <p:txBody>
          <a:bodyPr/>
          <a:p>
            <a:r>
              <a:rPr lang="ru-RU"/>
              <a:t/>
            </a: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0"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3" name="PlaceHolder 2"/>
          <p:cNvSpPr>
            <a:spLocks noGrp="1"/>
          </p:cNvSpPr>
          <p:nvPr>
            <p:ph type="ftr" idx="22"/>
          </p:nvPr>
        </p:nvSpPr>
        <p:spPr/>
        <p:txBody>
          <a:bodyPr/>
          <a:p>
            <a:r>
              <a:t>Footer</a:t>
            </a:r>
          </a:p>
        </p:txBody>
      </p:sp>
      <p:sp>
        <p:nvSpPr>
          <p:cNvPr id="4" name="PlaceHolder 3"/>
          <p:cNvSpPr>
            <a:spLocks noGrp="1"/>
          </p:cNvSpPr>
          <p:nvPr>
            <p:ph type="sldNum" idx="23"/>
          </p:nvPr>
        </p:nvSpPr>
        <p:spPr/>
        <p:txBody>
          <a:bodyPr/>
          <a:p>
            <a:fld id="{CBD00E7C-FCA5-4680-836A-60D97EAE8A0B}" type="slidenum">
              <a:t>&lt;#&gt;</a:t>
            </a:fld>
          </a:p>
        </p:txBody>
      </p:sp>
      <p:sp>
        <p:nvSpPr>
          <p:cNvPr id="5" name="PlaceHolder 4"/>
          <p:cNvSpPr>
            <a:spLocks noGrp="1"/>
          </p:cNvSpPr>
          <p:nvPr>
            <p:ph type="dt" idx="24"/>
          </p:nvPr>
        </p:nvSpPr>
        <p:spPr/>
        <p:txBody>
          <a:bodyPr/>
          <a:p>
            <a:r>
              <a:rPr lang="ru-RU"/>
              <a:t/>
            </a: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0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03"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304"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22"/>
          </p:nvPr>
        </p:nvSpPr>
        <p:spPr/>
        <p:txBody>
          <a:bodyPr/>
          <a:p>
            <a:r>
              <a:t>Footer</a:t>
            </a:r>
          </a:p>
        </p:txBody>
      </p:sp>
      <p:sp>
        <p:nvSpPr>
          <p:cNvPr id="7" name="PlaceHolder 6"/>
          <p:cNvSpPr>
            <a:spLocks noGrp="1"/>
          </p:cNvSpPr>
          <p:nvPr>
            <p:ph type="sldNum" idx="23"/>
          </p:nvPr>
        </p:nvSpPr>
        <p:spPr/>
        <p:txBody>
          <a:bodyPr/>
          <a:p>
            <a:fld id="{5B6A8237-5BA7-4DA9-9883-29242664CC0B}" type="slidenum">
              <a:t>&lt;#&gt;</a:t>
            </a:fld>
          </a:p>
        </p:txBody>
      </p:sp>
      <p:sp>
        <p:nvSpPr>
          <p:cNvPr id="8" name="PlaceHolder 7"/>
          <p:cNvSpPr>
            <a:spLocks noGrp="1"/>
          </p:cNvSpPr>
          <p:nvPr>
            <p:ph type="dt" idx="24"/>
          </p:nvPr>
        </p:nvSpPr>
        <p:spPr/>
        <p:txBody>
          <a:bodyPr/>
          <a:p>
            <a:r>
              <a:rPr lang="ru-RU"/>
              <a:t/>
            </a: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0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ru-RU" sz="3200" spc="-1" strike="noStrike">
              <a:latin typeface="Arial"/>
            </a:endParaRPr>
          </a:p>
        </p:txBody>
      </p:sp>
      <p:sp>
        <p:nvSpPr>
          <p:cNvPr id="30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08"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22"/>
          </p:nvPr>
        </p:nvSpPr>
        <p:spPr/>
        <p:txBody>
          <a:bodyPr/>
          <a:p>
            <a:r>
              <a:t>Footer</a:t>
            </a:r>
          </a:p>
        </p:txBody>
      </p:sp>
      <p:sp>
        <p:nvSpPr>
          <p:cNvPr id="7" name="PlaceHolder 6"/>
          <p:cNvSpPr>
            <a:spLocks noGrp="1"/>
          </p:cNvSpPr>
          <p:nvPr>
            <p:ph type="sldNum" idx="23"/>
          </p:nvPr>
        </p:nvSpPr>
        <p:spPr/>
        <p:txBody>
          <a:bodyPr/>
          <a:p>
            <a:fld id="{A72C1036-228C-4A0A-BC9D-0D05F025EA9D}" type="slidenum">
              <a:t>&lt;#&gt;</a:t>
            </a:fld>
          </a:p>
        </p:txBody>
      </p:sp>
      <p:sp>
        <p:nvSpPr>
          <p:cNvPr id="8" name="PlaceHolder 7"/>
          <p:cNvSpPr>
            <a:spLocks noGrp="1"/>
          </p:cNvSpPr>
          <p:nvPr>
            <p:ph type="dt" idx="24"/>
          </p:nvPr>
        </p:nvSpPr>
        <p:spPr/>
        <p:txBody>
          <a:bodyPr/>
          <a:p>
            <a:r>
              <a:rPr lang="ru-RU"/>
              <a:t/>
            </a: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1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1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12"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6" name="PlaceHolder 5"/>
          <p:cNvSpPr>
            <a:spLocks noGrp="1"/>
          </p:cNvSpPr>
          <p:nvPr>
            <p:ph type="ftr" idx="22"/>
          </p:nvPr>
        </p:nvSpPr>
        <p:spPr/>
        <p:txBody>
          <a:bodyPr/>
          <a:p>
            <a:r>
              <a:t>Footer</a:t>
            </a:r>
          </a:p>
        </p:txBody>
      </p:sp>
      <p:sp>
        <p:nvSpPr>
          <p:cNvPr id="7" name="PlaceHolder 6"/>
          <p:cNvSpPr>
            <a:spLocks noGrp="1"/>
          </p:cNvSpPr>
          <p:nvPr>
            <p:ph type="sldNum" idx="23"/>
          </p:nvPr>
        </p:nvSpPr>
        <p:spPr/>
        <p:txBody>
          <a:bodyPr/>
          <a:p>
            <a:fld id="{EC66F3DA-FCE1-45C7-991D-AC219A94F8A0}" type="slidenum">
              <a:t>&lt;#&gt;</a:t>
            </a:fld>
          </a:p>
        </p:txBody>
      </p:sp>
      <p:sp>
        <p:nvSpPr>
          <p:cNvPr id="8" name="PlaceHolder 7"/>
          <p:cNvSpPr>
            <a:spLocks noGrp="1"/>
          </p:cNvSpPr>
          <p:nvPr>
            <p:ph type="dt" idx="24"/>
          </p:nvPr>
        </p:nvSpPr>
        <p:spPr/>
        <p:txBody>
          <a:bodyPr/>
          <a:p>
            <a:r>
              <a:rPr lang="ru-RU"/>
              <a:t/>
            </a: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14"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15"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ru-RU" sz="3200" spc="-1" strike="noStrike">
              <a:latin typeface="Arial"/>
            </a:endParaRPr>
          </a:p>
        </p:txBody>
      </p:sp>
      <p:sp>
        <p:nvSpPr>
          <p:cNvPr id="5" name="PlaceHolder 4"/>
          <p:cNvSpPr>
            <a:spLocks noGrp="1"/>
          </p:cNvSpPr>
          <p:nvPr>
            <p:ph type="ftr" idx="22"/>
          </p:nvPr>
        </p:nvSpPr>
        <p:spPr/>
        <p:txBody>
          <a:bodyPr/>
          <a:p>
            <a:r>
              <a:t>Footer</a:t>
            </a:r>
          </a:p>
        </p:txBody>
      </p:sp>
      <p:sp>
        <p:nvSpPr>
          <p:cNvPr id="6" name="PlaceHolder 5"/>
          <p:cNvSpPr>
            <a:spLocks noGrp="1"/>
          </p:cNvSpPr>
          <p:nvPr>
            <p:ph type="sldNum" idx="23"/>
          </p:nvPr>
        </p:nvSpPr>
        <p:spPr/>
        <p:txBody>
          <a:bodyPr/>
          <a:p>
            <a:fld id="{FFA75590-CBA5-499F-AD61-A11DCEEFE61B}" type="slidenum">
              <a:t>&lt;#&gt;</a:t>
            </a:fld>
          </a:p>
        </p:txBody>
      </p:sp>
      <p:sp>
        <p:nvSpPr>
          <p:cNvPr id="7" name="PlaceHolder 6"/>
          <p:cNvSpPr>
            <a:spLocks noGrp="1"/>
          </p:cNvSpPr>
          <p:nvPr>
            <p:ph type="dt" idx="24"/>
          </p:nvPr>
        </p:nvSpPr>
        <p:spPr/>
        <p:txBody>
          <a:bodyPr/>
          <a:p>
            <a:r>
              <a:rPr lang="ru-RU"/>
              <a:t/>
            </a: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1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1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19"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320"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ru-RU" sz="3200" spc="-1" strike="noStrike">
              <a:latin typeface="Arial"/>
            </a:endParaRPr>
          </a:p>
        </p:txBody>
      </p:sp>
      <p:sp>
        <p:nvSpPr>
          <p:cNvPr id="7" name="PlaceHolder 6"/>
          <p:cNvSpPr>
            <a:spLocks noGrp="1"/>
          </p:cNvSpPr>
          <p:nvPr>
            <p:ph type="ftr" idx="22"/>
          </p:nvPr>
        </p:nvSpPr>
        <p:spPr/>
        <p:txBody>
          <a:bodyPr/>
          <a:p>
            <a:r>
              <a:t>Footer</a:t>
            </a:r>
          </a:p>
        </p:txBody>
      </p:sp>
      <p:sp>
        <p:nvSpPr>
          <p:cNvPr id="8" name="PlaceHolder 7"/>
          <p:cNvSpPr>
            <a:spLocks noGrp="1"/>
          </p:cNvSpPr>
          <p:nvPr>
            <p:ph type="sldNum" idx="23"/>
          </p:nvPr>
        </p:nvSpPr>
        <p:spPr/>
        <p:txBody>
          <a:bodyPr/>
          <a:p>
            <a:fld id="{F04A4CDD-65C8-4881-A103-6130C3A5ED43}" type="slidenum">
              <a:t>&lt;#&gt;</a:t>
            </a:fld>
          </a:p>
        </p:txBody>
      </p:sp>
      <p:sp>
        <p:nvSpPr>
          <p:cNvPr id="9" name="PlaceHolder 8"/>
          <p:cNvSpPr>
            <a:spLocks noGrp="1"/>
          </p:cNvSpPr>
          <p:nvPr>
            <p:ph type="dt" idx="24"/>
          </p:nvPr>
        </p:nvSpPr>
        <p:spPr/>
        <p:txBody>
          <a:bodyPr/>
          <a:p>
            <a:r>
              <a:rPr lang="ru-RU"/>
              <a:t/>
            </a: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22" name="PlaceHolder 2"/>
          <p:cNvSpPr>
            <a:spLocks noGrp="1"/>
          </p:cNvSpPr>
          <p:nvPr>
            <p:ph/>
          </p:nvPr>
        </p:nvSpPr>
        <p:spPr>
          <a:xfrm>
            <a:off x="45720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23" name="PlaceHolder 3"/>
          <p:cNvSpPr>
            <a:spLocks noGrp="1"/>
          </p:cNvSpPr>
          <p:nvPr>
            <p:ph/>
          </p:nvPr>
        </p:nvSpPr>
        <p:spPr>
          <a:xfrm>
            <a:off x="323964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24" name="PlaceHolder 4"/>
          <p:cNvSpPr>
            <a:spLocks noGrp="1"/>
          </p:cNvSpPr>
          <p:nvPr>
            <p:ph/>
          </p:nvPr>
        </p:nvSpPr>
        <p:spPr>
          <a:xfrm>
            <a:off x="6022080" y="160452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25" name="PlaceHolder 5"/>
          <p:cNvSpPr>
            <a:spLocks noGrp="1"/>
          </p:cNvSpPr>
          <p:nvPr>
            <p:ph/>
          </p:nvPr>
        </p:nvSpPr>
        <p:spPr>
          <a:xfrm>
            <a:off x="45720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26" name="PlaceHolder 6"/>
          <p:cNvSpPr>
            <a:spLocks noGrp="1"/>
          </p:cNvSpPr>
          <p:nvPr>
            <p:ph/>
          </p:nvPr>
        </p:nvSpPr>
        <p:spPr>
          <a:xfrm>
            <a:off x="323964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327" name="PlaceHolder 7"/>
          <p:cNvSpPr>
            <a:spLocks noGrp="1"/>
          </p:cNvSpPr>
          <p:nvPr>
            <p:ph/>
          </p:nvPr>
        </p:nvSpPr>
        <p:spPr>
          <a:xfrm>
            <a:off x="6022080" y="3682080"/>
            <a:ext cx="2649600" cy="1896840"/>
          </a:xfrm>
          <a:prstGeom prst="rect">
            <a:avLst/>
          </a:prstGeom>
          <a:noFill/>
          <a:ln w="0">
            <a:noFill/>
          </a:ln>
        </p:spPr>
        <p:txBody>
          <a:bodyPr lIns="0" rIns="0" tIns="0" bIns="0" anchor="t">
            <a:normAutofit fontScale="83000"/>
          </a:bodyPr>
          <a:p>
            <a:endParaRPr b="0" lang="ru-RU" sz="3200" spc="-1" strike="noStrike">
              <a:latin typeface="Arial"/>
            </a:endParaRPr>
          </a:p>
        </p:txBody>
      </p:sp>
      <p:sp>
        <p:nvSpPr>
          <p:cNvPr id="9" name="PlaceHolder 8"/>
          <p:cNvSpPr>
            <a:spLocks noGrp="1"/>
          </p:cNvSpPr>
          <p:nvPr>
            <p:ph type="ftr" idx="22"/>
          </p:nvPr>
        </p:nvSpPr>
        <p:spPr/>
        <p:txBody>
          <a:bodyPr/>
          <a:p>
            <a:r>
              <a:t>Footer</a:t>
            </a:r>
          </a:p>
        </p:txBody>
      </p:sp>
      <p:sp>
        <p:nvSpPr>
          <p:cNvPr id="10" name="PlaceHolder 9"/>
          <p:cNvSpPr>
            <a:spLocks noGrp="1"/>
          </p:cNvSpPr>
          <p:nvPr>
            <p:ph type="sldNum" idx="23"/>
          </p:nvPr>
        </p:nvSpPr>
        <p:spPr/>
        <p:txBody>
          <a:bodyPr/>
          <a:p>
            <a:fld id="{276EC6DC-0622-461D-AD92-0A929F8DC955}" type="slidenum">
              <a:t>&lt;#&gt;</a:t>
            </a:fld>
          </a:p>
        </p:txBody>
      </p:sp>
      <p:sp>
        <p:nvSpPr>
          <p:cNvPr id="11" name="PlaceHolder 10"/>
          <p:cNvSpPr>
            <a:spLocks noGrp="1"/>
          </p:cNvSpPr>
          <p:nvPr>
            <p:ph type="dt" idx="24"/>
          </p:nvPr>
        </p:nvSpPr>
        <p:spPr/>
        <p:txBody>
          <a:bodyPr/>
          <a:p>
            <a:r>
              <a:rPr lang="ru-RU"/>
              <a:t/>
            </a: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
        <p:nvSpPr>
          <p:cNvPr id="3" name="PlaceHolder 2"/>
          <p:cNvSpPr>
            <a:spLocks noGrp="1"/>
          </p:cNvSpPr>
          <p:nvPr>
            <p:ph type="sldNum" idx="26"/>
          </p:nvPr>
        </p:nvSpPr>
        <p:spPr/>
        <p:txBody>
          <a:bodyPr/>
          <a:p>
            <a:fld id="{11B8A114-0914-43C4-B0BB-C354F39AFFCD}" type="slidenum">
              <a:t>&lt;#&gt;</a:t>
            </a:fld>
          </a:p>
        </p:txBody>
      </p:sp>
      <p:sp>
        <p:nvSpPr>
          <p:cNvPr id="4" name="PlaceHolder 3"/>
          <p:cNvSpPr>
            <a:spLocks noGrp="1"/>
          </p:cNvSpPr>
          <p:nvPr>
            <p:ph type="dt" idx="27"/>
          </p:nvPr>
        </p:nvSpPr>
        <p:spPr/>
        <p:txBody>
          <a:bodyPr/>
          <a:p>
            <a:r>
              <a:rPr lang="ru-RU"/>
              <a:t/>
            </a:r>
          </a:p>
        </p:txBody>
      </p:sp>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3"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34"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ru-RU" sz="3200" spc="-1" strike="noStrike">
              <a:latin typeface="Arial"/>
            </a:endParaRPr>
          </a:p>
        </p:txBody>
      </p:sp>
      <p:sp>
        <p:nvSpPr>
          <p:cNvPr id="4" name="PlaceHolder 3"/>
          <p:cNvSpPr>
            <a:spLocks noGrp="1"/>
          </p:cNvSpPr>
          <p:nvPr>
            <p:ph type="ftr" idx="25"/>
          </p:nvPr>
        </p:nvSpPr>
        <p:spPr/>
        <p:txBody>
          <a:bodyPr/>
          <a:p>
            <a:r>
              <a:t>Footer</a:t>
            </a:r>
          </a:p>
        </p:txBody>
      </p:sp>
      <p:sp>
        <p:nvSpPr>
          <p:cNvPr id="5" name="PlaceHolder 4"/>
          <p:cNvSpPr>
            <a:spLocks noGrp="1"/>
          </p:cNvSpPr>
          <p:nvPr>
            <p:ph type="sldNum" idx="26"/>
          </p:nvPr>
        </p:nvSpPr>
        <p:spPr/>
        <p:txBody>
          <a:bodyPr/>
          <a:p>
            <a:fld id="{AF791748-7961-48CB-80D3-F6A19D7A9C82}" type="slidenum">
              <a:t>&lt;#&gt;</a:t>
            </a:fld>
          </a:p>
        </p:txBody>
      </p:sp>
      <p:sp>
        <p:nvSpPr>
          <p:cNvPr id="6" name="PlaceHolder 5"/>
          <p:cNvSpPr>
            <a:spLocks noGrp="1"/>
          </p:cNvSpPr>
          <p:nvPr>
            <p:ph type="dt" idx="27"/>
          </p:nvPr>
        </p:nvSpPr>
        <p:spPr/>
        <p:txBody>
          <a:bodyPr/>
          <a:p>
            <a:r>
              <a:rPr lang="ru-RU"/>
              <a:t/>
            </a: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21040"/>
            <a:ext cx="8229240" cy="1250280"/>
          </a:xfrm>
          <a:prstGeom prst="rect">
            <a:avLst/>
          </a:prstGeom>
          <a:noFill/>
          <a:ln w="0">
            <a:noFill/>
          </a:ln>
        </p:spPr>
        <p:txBody>
          <a:bodyPr lIns="0" rIns="0" tIns="0" bIns="0" anchor="ctr">
            <a:noAutofit/>
          </a:bodyPr>
          <a:p>
            <a:pPr algn="ctr">
              <a:buNone/>
            </a:pPr>
            <a:endParaRPr b="0" lang="ru-RU" sz="4400" spc="-1" strike="noStrike">
              <a:latin typeface="Arial"/>
            </a:endParaRPr>
          </a:p>
        </p:txBody>
      </p:sp>
      <p:sp>
        <p:nvSpPr>
          <p:cNvPr id="336"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ru-RU" sz="3200" spc="-1" strike="noStrike">
              <a:latin typeface="Arial"/>
            </a:endParaRPr>
          </a:p>
        </p:txBody>
      </p:sp>
      <p:sp>
        <p:nvSpPr>
          <p:cNvPr id="4" name="PlaceHolder 3"/>
          <p:cNvSpPr>
            <a:spLocks noGrp="1"/>
          </p:cNvSpPr>
          <p:nvPr>
            <p:ph type="ftr" idx="25"/>
          </p:nvPr>
        </p:nvSpPr>
        <p:spPr/>
        <p:txBody>
          <a:bodyPr/>
          <a:p>
            <a:r>
              <a:t>Footer</a:t>
            </a:r>
          </a:p>
        </p:txBody>
      </p:sp>
      <p:sp>
        <p:nvSpPr>
          <p:cNvPr id="5" name="PlaceHolder 4"/>
          <p:cNvSpPr>
            <a:spLocks noGrp="1"/>
          </p:cNvSpPr>
          <p:nvPr>
            <p:ph type="sldNum" idx="26"/>
          </p:nvPr>
        </p:nvSpPr>
        <p:spPr/>
        <p:txBody>
          <a:bodyPr/>
          <a:p>
            <a:fld id="{B340F1DE-D265-4496-8BE1-5BB1CDECE84D}" type="slidenum">
              <a:t>&lt;#&gt;</a:t>
            </a:fld>
          </a:p>
        </p:txBody>
      </p:sp>
      <p:sp>
        <p:nvSpPr>
          <p:cNvPr id="6" name="PlaceHolder 5"/>
          <p:cNvSpPr>
            <a:spLocks noGrp="1"/>
          </p:cNvSpPr>
          <p:nvPr>
            <p:ph type="dt" idx="27"/>
          </p:nvPr>
        </p:nvSpPr>
        <p:spPr/>
        <p:txBody>
          <a:bodyPr/>
          <a:p>
            <a:r>
              <a:rPr lang="ru-RU"/>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 Id="rId11" Type="http://schemas.openxmlformats.org/officeDocument/2006/relationships/slideLayout" Target="../slideLayouts/slideLayout178.xml"/><Relationship Id="rId12" Type="http://schemas.openxmlformats.org/officeDocument/2006/relationships/slideLayout" Target="../slideLayouts/slideLayout179.xml"/><Relationship Id="rId13"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 Id="rId11" Type="http://schemas.openxmlformats.org/officeDocument/2006/relationships/slideLayout" Target="../slideLayouts/slideLayout190.xml"/><Relationship Id="rId12" Type="http://schemas.openxmlformats.org/officeDocument/2006/relationships/slideLayout" Target="../slideLayouts/slideLayout191.xml"/><Relationship Id="rId13" Type="http://schemas.openxmlformats.org/officeDocument/2006/relationships/slideLayout" Target="../slideLayouts/slideLayout192.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 Id="rId11" Type="http://schemas.openxmlformats.org/officeDocument/2006/relationships/slideLayout" Target="../slideLayouts/slideLayout202.xml"/><Relationship Id="rId12" Type="http://schemas.openxmlformats.org/officeDocument/2006/relationships/slideLayout" Target="../slideLayouts/slideLayout203.xml"/><Relationship Id="rId13" Type="http://schemas.openxmlformats.org/officeDocument/2006/relationships/slideLayout" Target="../slideLayouts/slideLayout204.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 Id="rId11" Type="http://schemas.openxmlformats.org/officeDocument/2006/relationships/slideLayout" Target="../slideLayouts/slideLayout214.xml"/><Relationship Id="rId12" Type="http://schemas.openxmlformats.org/officeDocument/2006/relationships/slideLayout" Target="../slideLayouts/slideLayout215.xml"/><Relationship Id="rId13" Type="http://schemas.openxmlformats.org/officeDocument/2006/relationships/slideLayout" Target="../slideLayouts/slideLayout216.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slideLayout" Target="../slideLayouts/slideLayout225.xml"/><Relationship Id="rId11" Type="http://schemas.openxmlformats.org/officeDocument/2006/relationships/slideLayout" Target="../slideLayouts/slideLayout226.xml"/><Relationship Id="rId12" Type="http://schemas.openxmlformats.org/officeDocument/2006/relationships/slideLayout" Target="../slideLayouts/slideLayout227.xml"/><Relationship Id="rId13" Type="http://schemas.openxmlformats.org/officeDocument/2006/relationships/slideLayout" Target="../slideLayouts/slideLayout228.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 Id="rId11" Type="http://schemas.openxmlformats.org/officeDocument/2006/relationships/slideLayout" Target="../slideLayouts/slideLayout238.xml"/><Relationship Id="rId12" Type="http://schemas.openxmlformats.org/officeDocument/2006/relationships/slideLayout" Target="../slideLayouts/slideLayout239.xml"/><Relationship Id="rId13" Type="http://schemas.openxmlformats.org/officeDocument/2006/relationships/slideLayout" Target="../slideLayouts/slideLayout24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slideLayout" Target="../slideLayouts/slideLayout241.xml"/><Relationship Id="rId3" Type="http://schemas.openxmlformats.org/officeDocument/2006/relationships/slideLayout" Target="../slideLayouts/slideLayout242.xml"/><Relationship Id="rId4" Type="http://schemas.openxmlformats.org/officeDocument/2006/relationships/slideLayout" Target="../slideLayouts/slideLayout243.xml"/><Relationship Id="rId5" Type="http://schemas.openxmlformats.org/officeDocument/2006/relationships/slideLayout" Target="../slideLayouts/slideLayout244.xml"/><Relationship Id="rId6" Type="http://schemas.openxmlformats.org/officeDocument/2006/relationships/slideLayout" Target="../slideLayouts/slideLayout245.xml"/><Relationship Id="rId7" Type="http://schemas.openxmlformats.org/officeDocument/2006/relationships/slideLayout" Target="../slideLayouts/slideLayout246.xml"/><Relationship Id="rId8" Type="http://schemas.openxmlformats.org/officeDocument/2006/relationships/slideLayout" Target="../slideLayouts/slideLayout247.xml"/><Relationship Id="rId9" Type="http://schemas.openxmlformats.org/officeDocument/2006/relationships/slideLayout" Target="../slideLayouts/slideLayout248.xml"/><Relationship Id="rId10" Type="http://schemas.openxmlformats.org/officeDocument/2006/relationships/slideLayout" Target="../slideLayouts/slideLayout249.xml"/><Relationship Id="rId11" Type="http://schemas.openxmlformats.org/officeDocument/2006/relationships/slideLayout" Target="../slideLayouts/slideLayout250.xml"/><Relationship Id="rId12" Type="http://schemas.openxmlformats.org/officeDocument/2006/relationships/slideLayout" Target="../slideLayouts/slideLayout251.xml"/><Relationship Id="rId13" Type="http://schemas.openxmlformats.org/officeDocument/2006/relationships/slideLayout" Target="../slideLayouts/slideLayout25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ftr" idx="1"/>
          </p:nvPr>
        </p:nvSpPr>
        <p:spPr>
          <a:xfrm>
            <a:off x="3124080" y="6244920"/>
            <a:ext cx="2881800" cy="462240"/>
          </a:xfrm>
          <a:prstGeom prst="rect">
            <a:avLst/>
          </a:prstGeom>
          <a:noFill/>
          <a:ln w="0">
            <a:noFill/>
          </a:ln>
        </p:spPr>
        <p:txBody>
          <a:bodyPr lIns="90000" rIns="90000" tIns="46800" bIns="46800" anchor="t">
            <a:noAutofit/>
          </a:bodyPr>
          <a:lstStyle>
            <a:lvl1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latin typeface="Times New Roman"/>
              </a:rPr>
              <a:t>&lt;нижний колонтитул&gt;</a:t>
            </a:r>
            <a:endParaRPr b="0" lang="ru-RU" sz="1400" spc="-1" strike="noStrike">
              <a:latin typeface="Times New Roman"/>
            </a:endParaRPr>
          </a:p>
        </p:txBody>
      </p:sp>
      <p:sp>
        <p:nvSpPr>
          <p:cNvPr id="1" name="PlaceHolder 2"/>
          <p:cNvSpPr>
            <a:spLocks noGrp="1"/>
          </p:cNvSpPr>
          <p:nvPr>
            <p:ph type="sldNum" idx="2"/>
          </p:nvPr>
        </p:nvSpPr>
        <p:spPr>
          <a:xfrm>
            <a:off x="6552720" y="6244920"/>
            <a:ext cx="2119680" cy="4622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6811A34-D1C6-4AC9-B7E7-D76860D68ABB}" type="slidenum">
              <a:rPr b="0" lang="ru-RU" sz="1400" spc="-1" strike="noStrike">
                <a:latin typeface="Times New Roman"/>
              </a:rPr>
              <a:t>&lt;номер&gt;</a:t>
            </a:fld>
            <a:endParaRPr b="0" lang="ru-RU" sz="1400" spc="-1" strike="noStrike">
              <a:latin typeface="Times New Roman"/>
            </a:endParaRPr>
          </a:p>
        </p:txBody>
      </p:sp>
      <p:sp>
        <p:nvSpPr>
          <p:cNvPr id="2" name="PlaceHolder 3"/>
          <p:cNvSpPr>
            <a:spLocks noGrp="1"/>
          </p:cNvSpPr>
          <p:nvPr>
            <p:ph type="dt" idx="3"/>
          </p:nvPr>
        </p:nvSpPr>
        <p:spPr>
          <a:xfrm>
            <a:off x="456840" y="6244920"/>
            <a:ext cx="2119680" cy="4622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3"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ля </a:t>
            </a:r>
            <a:r>
              <a:rPr b="0" lang="ru-RU" sz="4400" spc="-1" strike="noStrike">
                <a:latin typeface="Arial"/>
              </a:rPr>
              <a:t>пр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ни</a:t>
            </a:r>
            <a:r>
              <a:rPr b="0" lang="ru-RU" sz="4400" spc="-1" strike="noStrike">
                <a:latin typeface="Arial"/>
              </a:rPr>
              <a:t>те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9" name="PlaceHolder 1"/>
          <p:cNvSpPr>
            <a:spLocks noGrp="1"/>
          </p:cNvSpPr>
          <p:nvPr>
            <p:ph type="title"/>
          </p:nvPr>
        </p:nvSpPr>
        <p:spPr>
          <a:xfrm>
            <a:off x="457200" y="221040"/>
            <a:ext cx="8228880" cy="1249920"/>
          </a:xfrm>
          <a:prstGeom prst="rect">
            <a:avLst/>
          </a:prstGeom>
          <a:noFill/>
          <a:ln w="0">
            <a:noFill/>
          </a:ln>
        </p:spPr>
        <p:txBody>
          <a:bodyPr lIns="0" rIns="0" tIns="0" bIns="0" anchor="ctr">
            <a:noAutofit/>
          </a:bodyPr>
          <a:p>
            <a:r>
              <a:rPr b="0" lang="ru-RU" sz="1800" spc="-1" strike="noStrike">
                <a:latin typeface="Arial"/>
              </a:rPr>
              <a:t>Для </a:t>
            </a:r>
            <a:r>
              <a:rPr b="0" lang="ru-RU" sz="1800" spc="-1" strike="noStrike">
                <a:latin typeface="Arial"/>
              </a:rPr>
              <a:t>правк</a:t>
            </a:r>
            <a:r>
              <a:rPr b="0" lang="ru-RU" sz="1800" spc="-1" strike="noStrike">
                <a:latin typeface="Arial"/>
              </a:rPr>
              <a:t>и </a:t>
            </a:r>
            <a:r>
              <a:rPr b="0" lang="ru-RU" sz="1800" spc="-1" strike="noStrike">
                <a:latin typeface="Arial"/>
              </a:rPr>
              <a:t>текст</a:t>
            </a:r>
            <a:r>
              <a:rPr b="0" lang="ru-RU" sz="1800" spc="-1" strike="noStrike">
                <a:latin typeface="Arial"/>
              </a:rPr>
              <a:t>а </a:t>
            </a:r>
            <a:r>
              <a:rPr b="0" lang="ru-RU" sz="1800" spc="-1" strike="noStrike">
                <a:latin typeface="Arial"/>
              </a:rPr>
              <a:t>загла</a:t>
            </a:r>
            <a:r>
              <a:rPr b="0" lang="ru-RU" sz="1800" spc="-1" strike="noStrike">
                <a:latin typeface="Arial"/>
              </a:rPr>
              <a:t>вия </a:t>
            </a:r>
            <a:r>
              <a:rPr b="0" lang="ru-RU" sz="1800" spc="-1" strike="noStrike">
                <a:latin typeface="Arial"/>
              </a:rPr>
              <a:t>щёлк</a:t>
            </a:r>
            <a:r>
              <a:rPr b="0" lang="ru-RU" sz="1800" spc="-1" strike="noStrike">
                <a:latin typeface="Arial"/>
              </a:rPr>
              <a:t>ните </a:t>
            </a:r>
            <a:r>
              <a:rPr b="0" lang="ru-RU" sz="1800" spc="-1" strike="noStrike">
                <a:latin typeface="Arial"/>
              </a:rPr>
              <a:t>мыш</a:t>
            </a:r>
            <a:r>
              <a:rPr b="0" lang="ru-RU" sz="1800" spc="-1" strike="noStrike">
                <a:latin typeface="Arial"/>
              </a:rPr>
              <a:t>ью</a:t>
            </a:r>
            <a:endParaRPr b="0" lang="ru-RU" sz="1800" spc="-1" strike="noStrike">
              <a:latin typeface="Arial"/>
            </a:endParaRPr>
          </a:p>
        </p:txBody>
      </p:sp>
      <p:sp>
        <p:nvSpPr>
          <p:cNvPr id="370" name="PlaceHolder 2"/>
          <p:cNvSpPr>
            <a:spLocks noGrp="1"/>
          </p:cNvSpPr>
          <p:nvPr>
            <p:ph type="ftr" idx="28"/>
          </p:nvPr>
        </p:nvSpPr>
        <p:spPr>
          <a:xfrm>
            <a:off x="3124080" y="6244920"/>
            <a:ext cx="2881800" cy="462240"/>
          </a:xfrm>
          <a:prstGeom prst="rect">
            <a:avLst/>
          </a:prstGeom>
          <a:noFill/>
          <a:ln w="0">
            <a:noFill/>
          </a:ln>
        </p:spPr>
        <p:txBody>
          <a:bodyPr lIns="90000" rIns="90000" tIns="46800" bIns="46800" anchor="t">
            <a:noAutofit/>
          </a:bodyPr>
          <a:lstStyle>
            <a:lvl1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latin typeface="Times New Roman"/>
              </a:rPr>
              <a:t>&lt;нижний колонтитул&gt;</a:t>
            </a:r>
            <a:endParaRPr b="0" lang="ru-RU" sz="1400" spc="-1" strike="noStrike">
              <a:latin typeface="Times New Roman"/>
            </a:endParaRPr>
          </a:p>
        </p:txBody>
      </p:sp>
      <p:sp>
        <p:nvSpPr>
          <p:cNvPr id="371" name="PlaceHolder 3"/>
          <p:cNvSpPr>
            <a:spLocks noGrp="1"/>
          </p:cNvSpPr>
          <p:nvPr>
            <p:ph type="sldNum" idx="29"/>
          </p:nvPr>
        </p:nvSpPr>
        <p:spPr>
          <a:xfrm>
            <a:off x="6552720" y="6244920"/>
            <a:ext cx="2119680" cy="4622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B990DA0-1DAE-44F5-8CB8-47BD55486AEC}" type="slidenum">
              <a:rPr b="0" lang="ru-RU" sz="1400" spc="-1" strike="noStrike">
                <a:latin typeface="Times New Roman"/>
              </a:rPr>
              <a:t>&lt;номер&gt;</a:t>
            </a:fld>
            <a:endParaRPr b="0" lang="ru-RU" sz="1400" spc="-1" strike="noStrike">
              <a:latin typeface="Times New Roman"/>
            </a:endParaRPr>
          </a:p>
        </p:txBody>
      </p:sp>
      <p:sp>
        <p:nvSpPr>
          <p:cNvPr id="372" name="PlaceHolder 4"/>
          <p:cNvSpPr>
            <a:spLocks noGrp="1"/>
          </p:cNvSpPr>
          <p:nvPr>
            <p:ph type="dt" idx="30"/>
          </p:nvPr>
        </p:nvSpPr>
        <p:spPr>
          <a:xfrm>
            <a:off x="456840" y="6244920"/>
            <a:ext cx="2119680" cy="4622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373"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0" name="PlaceHolder 1"/>
          <p:cNvSpPr>
            <a:spLocks noGrp="1"/>
          </p:cNvSpPr>
          <p:nvPr>
            <p:ph type="ftr" idx="31"/>
          </p:nvPr>
        </p:nvSpPr>
        <p:spPr>
          <a:xfrm>
            <a:off x="3124080" y="6244920"/>
            <a:ext cx="2881800" cy="462240"/>
          </a:xfrm>
          <a:prstGeom prst="rect">
            <a:avLst/>
          </a:prstGeom>
          <a:noFill/>
          <a:ln w="0">
            <a:noFill/>
          </a:ln>
        </p:spPr>
        <p:txBody>
          <a:bodyPr lIns="90000" rIns="90000" tIns="46800" bIns="46800" anchor="t">
            <a:noAutofit/>
          </a:bodyPr>
          <a:lstStyle>
            <a:lvl1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ea typeface="Arial"/>
              </a:defRPr>
            </a:lvl1pPr>
          </a:lstStyle>
          <a:p>
            <a: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latin typeface="Times New Roman"/>
                <a:ea typeface="Arial"/>
              </a:rPr>
              <a:t>&lt;нижний колонтитул&gt;</a:t>
            </a:r>
            <a:endParaRPr b="0" lang="ru-RU" sz="1400" spc="-1" strike="noStrike">
              <a:latin typeface="Times New Roman"/>
            </a:endParaRPr>
          </a:p>
        </p:txBody>
      </p:sp>
      <p:sp>
        <p:nvSpPr>
          <p:cNvPr id="411" name="PlaceHolder 2"/>
          <p:cNvSpPr>
            <a:spLocks noGrp="1"/>
          </p:cNvSpPr>
          <p:nvPr>
            <p:ph type="sldNum" idx="32"/>
          </p:nvPr>
        </p:nvSpPr>
        <p:spPr>
          <a:xfrm>
            <a:off x="6552720" y="6244920"/>
            <a:ext cx="2119680" cy="4622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ea typeface="Arial"/>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5B8E88A-D4AA-4197-B695-9B366DF98E4C}" type="slidenum">
              <a:rPr b="0" lang="ru-RU" sz="1400" spc="-1" strike="noStrike">
                <a:latin typeface="Times New Roman"/>
                <a:ea typeface="Arial"/>
              </a:rPr>
              <a:t>&lt;номер&gt;</a:t>
            </a:fld>
            <a:endParaRPr b="0" lang="ru-RU" sz="1400" spc="-1" strike="noStrike">
              <a:latin typeface="Times New Roman"/>
            </a:endParaRPr>
          </a:p>
        </p:txBody>
      </p:sp>
      <p:sp>
        <p:nvSpPr>
          <p:cNvPr id="412" name="PlaceHolder 3"/>
          <p:cNvSpPr>
            <a:spLocks noGrp="1"/>
          </p:cNvSpPr>
          <p:nvPr>
            <p:ph type="dt" idx="33"/>
          </p:nvPr>
        </p:nvSpPr>
        <p:spPr>
          <a:xfrm>
            <a:off x="456840" y="6244920"/>
            <a:ext cx="2119680" cy="4622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413"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a:t>
            </a:r>
            <a:r>
              <a:rPr b="0" lang="ru-RU" sz="4400" spc="-1" strike="noStrike">
                <a:latin typeface="Arial"/>
              </a:rPr>
              <a:t>я </a:t>
            </a:r>
            <a:r>
              <a:rPr b="0" lang="ru-RU" sz="4400" spc="-1" strike="noStrike">
                <a:latin typeface="Arial"/>
              </a:rPr>
              <a:t>п</a:t>
            </a:r>
            <a:r>
              <a:rPr b="0" lang="ru-RU" sz="4400" spc="-1" strike="noStrike">
                <a:latin typeface="Arial"/>
              </a:rPr>
              <a:t>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a:t>
            </a:r>
            <a:r>
              <a:rPr b="0" lang="ru-RU" sz="4400" spc="-1" strike="noStrike">
                <a:latin typeface="Arial"/>
              </a:rPr>
              <a:t>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a:t>
            </a:r>
            <a:r>
              <a:rPr b="0" lang="ru-RU" sz="4400" spc="-1" strike="noStrike">
                <a:latin typeface="Arial"/>
              </a:rPr>
              <a:t>ит</a:t>
            </a:r>
            <a:r>
              <a:rPr b="0" lang="ru-RU" sz="4400" spc="-1" strike="noStrike">
                <a:latin typeface="Arial"/>
              </a:rPr>
              <a:t>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414"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1" name="PlaceHolder 1"/>
          <p:cNvSpPr>
            <a:spLocks noGrp="1"/>
          </p:cNvSpPr>
          <p:nvPr>
            <p:ph type="ftr" idx="34"/>
          </p:nvPr>
        </p:nvSpPr>
        <p:spPr>
          <a:xfrm>
            <a:off x="684360" y="6308280"/>
            <a:ext cx="7697160" cy="352080"/>
          </a:xfrm>
          <a:prstGeom prst="rect">
            <a:avLst/>
          </a:prstGeom>
          <a:noFill/>
          <a:ln w="0">
            <a:noFill/>
          </a:ln>
        </p:spPr>
        <p:txBody>
          <a:bodyPr lIns="90000" rIns="90000" tIns="46800" bIns="46800" anchor="t">
            <a:noAutofit/>
          </a:bodyPr>
          <a:lstStyle>
            <a:lvl1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en-US" sz="2400" spc="-1" strike="noStrike">
                <a:solidFill>
                  <a:srgbClr val="000099"/>
                </a:solidFill>
                <a:latin typeface="Times New Roman"/>
              </a:defRPr>
            </a:lvl1pPr>
          </a:lstStyle>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99"/>
                </a:solidFill>
                <a:latin typeface="Times New Roman"/>
              </a:rPr>
              <a:t>&lt;нижний колонтитул&gt;</a:t>
            </a:r>
            <a:endParaRPr b="0" lang="ru-RU" sz="2400" spc="-1" strike="noStrike">
              <a:latin typeface="Times New Roman"/>
            </a:endParaRPr>
          </a:p>
        </p:txBody>
      </p:sp>
      <p:sp>
        <p:nvSpPr>
          <p:cNvPr id="452" name="PlaceHolder 2"/>
          <p:cNvSpPr>
            <a:spLocks noGrp="1"/>
          </p:cNvSpPr>
          <p:nvPr>
            <p:ph type="sldNum" idx="35"/>
          </p:nvPr>
        </p:nvSpPr>
        <p:spPr>
          <a:xfrm>
            <a:off x="8604000" y="6453360"/>
            <a:ext cx="424800" cy="39780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2BD32A5-3B6B-49B5-A30E-F25C5A451F18}" type="slidenum">
              <a:rPr b="0" lang="ru-RU" sz="1400" spc="-1" strike="noStrike">
                <a:latin typeface="Times New Roman"/>
              </a:rPr>
              <a:t>&lt;номер&gt;</a:t>
            </a:fld>
            <a:endParaRPr b="0" lang="ru-RU" sz="1400" spc="-1" strike="noStrike">
              <a:latin typeface="Times New Roman"/>
            </a:endParaRPr>
          </a:p>
        </p:txBody>
      </p:sp>
      <p:sp>
        <p:nvSpPr>
          <p:cNvPr id="453" name="PlaceHolder 3"/>
          <p:cNvSpPr>
            <a:spLocks noGrp="1"/>
          </p:cNvSpPr>
          <p:nvPr>
            <p:ph type="dt" idx="36"/>
          </p:nvPr>
        </p:nvSpPr>
        <p:spPr>
          <a:xfrm>
            <a:off x="456840" y="6244920"/>
            <a:ext cx="2126880" cy="4694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454"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a:t>
            </a:r>
            <a:r>
              <a:rPr b="0" lang="ru-RU" sz="4400" spc="-1" strike="noStrike">
                <a:latin typeface="Arial"/>
              </a:rPr>
              <a:t>я </a:t>
            </a:r>
            <a:r>
              <a:rPr b="0" lang="ru-RU" sz="4400" spc="-1" strike="noStrike">
                <a:latin typeface="Arial"/>
              </a:rPr>
              <a:t>п</a:t>
            </a:r>
            <a:r>
              <a:rPr b="0" lang="ru-RU" sz="4400" spc="-1" strike="noStrike">
                <a:latin typeface="Arial"/>
              </a:rPr>
              <a:t>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a:t>
            </a:r>
            <a:r>
              <a:rPr b="0" lang="ru-RU" sz="4400" spc="-1" strike="noStrike">
                <a:latin typeface="Arial"/>
              </a:rPr>
              <a:t>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a:t>
            </a:r>
            <a:r>
              <a:rPr b="0" lang="ru-RU" sz="4400" spc="-1" strike="noStrike">
                <a:latin typeface="Arial"/>
              </a:rPr>
              <a:t>ит</a:t>
            </a:r>
            <a:r>
              <a:rPr b="0" lang="ru-RU" sz="4400" spc="-1" strike="noStrike">
                <a:latin typeface="Arial"/>
              </a:rPr>
              <a:t>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455"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92" name="PlaceHolder 1"/>
          <p:cNvSpPr>
            <a:spLocks noGrp="1"/>
          </p:cNvSpPr>
          <p:nvPr>
            <p:ph type="ftr" idx="37"/>
          </p:nvPr>
        </p:nvSpPr>
        <p:spPr>
          <a:xfrm>
            <a:off x="3124080" y="6244920"/>
            <a:ext cx="2889000" cy="469440"/>
          </a:xfrm>
          <a:prstGeom prst="rect">
            <a:avLst/>
          </a:prstGeom>
          <a:noFill/>
          <a:ln w="0">
            <a:noFill/>
          </a:ln>
        </p:spPr>
        <p:txBody>
          <a:bodyPr lIns="90000" rIns="90000" tIns="46800" bIns="46800" anchor="t">
            <a:noAutofit/>
          </a:bodyPr>
          <a:lstStyle>
            <a:lvl1pPr>
              <a:lnSpc>
                <a:spcPct val="100000"/>
              </a:lnSpc>
              <a:buNone/>
              <a:defRPr b="0" lang="ru-RU" sz="1800" spc="-1" strike="noStrike">
                <a:latin typeface="Arial"/>
              </a:defRPr>
            </a:lvl1pPr>
          </a:lstStyle>
          <a:p>
            <a:pPr>
              <a:lnSpc>
                <a:spcPct val="100000"/>
              </a:lnSpc>
              <a:buNone/>
            </a:pPr>
            <a:r>
              <a:rPr b="0" lang="ru-RU" sz="1800" spc="-1" strike="noStrike">
                <a:latin typeface="Arial"/>
              </a:rPr>
              <a:t>&lt;нижний колонтитул&gt;</a:t>
            </a:r>
            <a:endParaRPr b="0" lang="ru-RU" sz="1800" spc="-1" strike="noStrike">
              <a:latin typeface="Times New Roman"/>
            </a:endParaRPr>
          </a:p>
        </p:txBody>
      </p:sp>
      <p:sp>
        <p:nvSpPr>
          <p:cNvPr id="493" name="PlaceHolder 2"/>
          <p:cNvSpPr>
            <a:spLocks noGrp="1"/>
          </p:cNvSpPr>
          <p:nvPr>
            <p:ph type="sldNum" idx="38"/>
          </p:nvPr>
        </p:nvSpPr>
        <p:spPr>
          <a:xfrm>
            <a:off x="6552720" y="6244920"/>
            <a:ext cx="2126880" cy="4694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51ADE04-109B-4282-8077-5195D95CFD18}" type="slidenum">
              <a:rPr b="0" lang="ru-RU" sz="1400" spc="-1" strike="noStrike">
                <a:latin typeface="Times New Roman"/>
              </a:rPr>
              <a:t>&lt;номер&gt;</a:t>
            </a:fld>
            <a:endParaRPr b="0" lang="ru-RU" sz="1400" spc="-1" strike="noStrike">
              <a:latin typeface="Times New Roman"/>
            </a:endParaRPr>
          </a:p>
        </p:txBody>
      </p:sp>
      <p:sp>
        <p:nvSpPr>
          <p:cNvPr id="494" name="PlaceHolder 3"/>
          <p:cNvSpPr>
            <a:spLocks noGrp="1"/>
          </p:cNvSpPr>
          <p:nvPr>
            <p:ph type="dt" idx="39"/>
          </p:nvPr>
        </p:nvSpPr>
        <p:spPr>
          <a:xfrm>
            <a:off x="456840" y="6244920"/>
            <a:ext cx="2126880" cy="4694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495"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a:t>
            </a:r>
            <a:r>
              <a:rPr b="0" lang="ru-RU" sz="4400" spc="-1" strike="noStrike">
                <a:latin typeface="Arial"/>
              </a:rPr>
              <a:t>я </a:t>
            </a:r>
            <a:r>
              <a:rPr b="0" lang="ru-RU" sz="4400" spc="-1" strike="noStrike">
                <a:latin typeface="Arial"/>
              </a:rPr>
              <a:t>п</a:t>
            </a:r>
            <a:r>
              <a:rPr b="0" lang="ru-RU" sz="4400" spc="-1" strike="noStrike">
                <a:latin typeface="Arial"/>
              </a:rPr>
              <a:t>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a:t>
            </a:r>
            <a:r>
              <a:rPr b="0" lang="ru-RU" sz="4400" spc="-1" strike="noStrike">
                <a:latin typeface="Arial"/>
              </a:rPr>
              <a:t>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a:t>
            </a:r>
            <a:r>
              <a:rPr b="0" lang="ru-RU" sz="4400" spc="-1" strike="noStrike">
                <a:latin typeface="Arial"/>
              </a:rPr>
              <a:t>ит</a:t>
            </a:r>
            <a:r>
              <a:rPr b="0" lang="ru-RU" sz="4400" spc="-1" strike="noStrike">
                <a:latin typeface="Arial"/>
              </a:rPr>
              <a:t>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496"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33" name="PlaceHolder 1"/>
          <p:cNvSpPr>
            <a:spLocks noGrp="1"/>
          </p:cNvSpPr>
          <p:nvPr>
            <p:ph type="title"/>
          </p:nvPr>
        </p:nvSpPr>
        <p:spPr>
          <a:xfrm>
            <a:off x="457200" y="221040"/>
            <a:ext cx="8228880" cy="1249920"/>
          </a:xfrm>
          <a:prstGeom prst="rect">
            <a:avLst/>
          </a:prstGeom>
          <a:noFill/>
          <a:ln w="0">
            <a:noFill/>
          </a:ln>
        </p:spPr>
        <p:txBody>
          <a:bodyPr lIns="0" rIns="0" tIns="0" bIns="0" anchor="ctr">
            <a:noAutofit/>
          </a:bodyPr>
          <a:p>
            <a:r>
              <a:rPr b="0" lang="ru-RU" sz="1800" spc="-1" strike="noStrike">
                <a:latin typeface="Arial"/>
              </a:rPr>
              <a:t>Для </a:t>
            </a:r>
            <a:r>
              <a:rPr b="0" lang="ru-RU" sz="1800" spc="-1" strike="noStrike">
                <a:latin typeface="Arial"/>
              </a:rPr>
              <a:t>правк</a:t>
            </a:r>
            <a:r>
              <a:rPr b="0" lang="ru-RU" sz="1800" spc="-1" strike="noStrike">
                <a:latin typeface="Arial"/>
              </a:rPr>
              <a:t>и </a:t>
            </a:r>
            <a:r>
              <a:rPr b="0" lang="ru-RU" sz="1800" spc="-1" strike="noStrike">
                <a:latin typeface="Arial"/>
              </a:rPr>
              <a:t>текст</a:t>
            </a:r>
            <a:r>
              <a:rPr b="0" lang="ru-RU" sz="1800" spc="-1" strike="noStrike">
                <a:latin typeface="Arial"/>
              </a:rPr>
              <a:t>а </a:t>
            </a:r>
            <a:r>
              <a:rPr b="0" lang="ru-RU" sz="1800" spc="-1" strike="noStrike">
                <a:latin typeface="Arial"/>
              </a:rPr>
              <a:t>загла</a:t>
            </a:r>
            <a:r>
              <a:rPr b="0" lang="ru-RU" sz="1800" spc="-1" strike="noStrike">
                <a:latin typeface="Arial"/>
              </a:rPr>
              <a:t>вия </a:t>
            </a:r>
            <a:r>
              <a:rPr b="0" lang="ru-RU" sz="1800" spc="-1" strike="noStrike">
                <a:latin typeface="Arial"/>
              </a:rPr>
              <a:t>щёлк</a:t>
            </a:r>
            <a:r>
              <a:rPr b="0" lang="ru-RU" sz="1800" spc="-1" strike="noStrike">
                <a:latin typeface="Arial"/>
              </a:rPr>
              <a:t>ните </a:t>
            </a:r>
            <a:r>
              <a:rPr b="0" lang="ru-RU" sz="1800" spc="-1" strike="noStrike">
                <a:latin typeface="Arial"/>
              </a:rPr>
              <a:t>мыш</a:t>
            </a:r>
            <a:r>
              <a:rPr b="0" lang="ru-RU" sz="1800" spc="-1" strike="noStrike">
                <a:latin typeface="Arial"/>
              </a:rPr>
              <a:t>ью</a:t>
            </a:r>
            <a:endParaRPr b="0" lang="ru-RU" sz="1800" spc="-1" strike="noStrike">
              <a:latin typeface="Arial"/>
            </a:endParaRPr>
          </a:p>
        </p:txBody>
      </p:sp>
      <p:sp>
        <p:nvSpPr>
          <p:cNvPr id="534" name="PlaceHolder 2"/>
          <p:cNvSpPr>
            <a:spLocks noGrp="1"/>
          </p:cNvSpPr>
          <p:nvPr>
            <p:ph type="ftr" idx="40"/>
          </p:nvPr>
        </p:nvSpPr>
        <p:spPr>
          <a:xfrm>
            <a:off x="3124080" y="6244920"/>
            <a:ext cx="2889000" cy="469440"/>
          </a:xfrm>
          <a:prstGeom prst="rect">
            <a:avLst/>
          </a:prstGeom>
          <a:noFill/>
          <a:ln w="0">
            <a:noFill/>
          </a:ln>
        </p:spPr>
        <p:txBody>
          <a:bodyPr lIns="90000" rIns="90000" tIns="46800" bIns="46800" anchor="t">
            <a:noAutofit/>
          </a:bodyPr>
          <a:lstStyle>
            <a:lvl1pPr>
              <a:lnSpc>
                <a:spcPct val="100000"/>
              </a:lnSpc>
              <a:buNone/>
              <a:defRPr b="0" lang="ru-RU" sz="1800" spc="-1" strike="noStrike">
                <a:solidFill>
                  <a:srgbClr val="000000"/>
                </a:solidFill>
                <a:latin typeface="Arial"/>
                <a:ea typeface="DejaVu Sans"/>
              </a:defRPr>
            </a:lvl1pPr>
          </a:lstStyle>
          <a:p>
            <a:pPr>
              <a:lnSpc>
                <a:spcPct val="100000"/>
              </a:lnSpc>
              <a:buNone/>
            </a:pPr>
            <a:r>
              <a:rPr b="0" lang="ru-RU" sz="1800" spc="-1" strike="noStrike">
                <a:solidFill>
                  <a:srgbClr val="000000"/>
                </a:solidFill>
                <a:latin typeface="Arial"/>
                <a:ea typeface="DejaVu Sans"/>
              </a:rPr>
              <a:t>&lt;нижний колонтитул&gt;</a:t>
            </a:r>
            <a:endParaRPr b="0" lang="ru-RU" sz="1800" spc="-1" strike="noStrike">
              <a:latin typeface="Times New Roman"/>
            </a:endParaRPr>
          </a:p>
        </p:txBody>
      </p:sp>
      <p:sp>
        <p:nvSpPr>
          <p:cNvPr id="535" name="PlaceHolder 3"/>
          <p:cNvSpPr>
            <a:spLocks noGrp="1"/>
          </p:cNvSpPr>
          <p:nvPr>
            <p:ph type="sldNum" idx="41"/>
          </p:nvPr>
        </p:nvSpPr>
        <p:spPr>
          <a:xfrm>
            <a:off x="6552720" y="6244920"/>
            <a:ext cx="2126880" cy="4694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solidFill>
                  <a:srgbClr val="000000"/>
                </a:solidFill>
                <a:latin typeface="Times New Roman"/>
                <a:ea typeface="DejaVu Sans"/>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5439329-C8A9-4873-9A5E-8BD98D82DFC0}" type="slidenum">
              <a:rPr b="0" lang="ru-RU" sz="1400" spc="-1" strike="noStrike">
                <a:solidFill>
                  <a:srgbClr val="000000"/>
                </a:solidFill>
                <a:latin typeface="Times New Roman"/>
                <a:ea typeface="DejaVu Sans"/>
              </a:rPr>
              <a:t>&lt;номер&gt;</a:t>
            </a:fld>
            <a:endParaRPr b="0" lang="ru-RU" sz="1400" spc="-1" strike="noStrike">
              <a:latin typeface="Times New Roman"/>
            </a:endParaRPr>
          </a:p>
        </p:txBody>
      </p:sp>
      <p:sp>
        <p:nvSpPr>
          <p:cNvPr id="536" name="PlaceHolder 4"/>
          <p:cNvSpPr>
            <a:spLocks noGrp="1"/>
          </p:cNvSpPr>
          <p:nvPr>
            <p:ph type="dt" idx="42"/>
          </p:nvPr>
        </p:nvSpPr>
        <p:spPr>
          <a:xfrm>
            <a:off x="456840" y="6244920"/>
            <a:ext cx="2126880" cy="4694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537"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4" name="PlaceHolder 1"/>
          <p:cNvSpPr>
            <a:spLocks noGrp="1"/>
          </p:cNvSpPr>
          <p:nvPr>
            <p:ph type="ftr" idx="43"/>
          </p:nvPr>
        </p:nvSpPr>
        <p:spPr>
          <a:xfrm>
            <a:off x="684360" y="6308280"/>
            <a:ext cx="7697160" cy="352080"/>
          </a:xfrm>
          <a:prstGeom prst="rect">
            <a:avLst/>
          </a:prstGeom>
          <a:noFill/>
          <a:ln w="0">
            <a:noFill/>
          </a:ln>
        </p:spPr>
        <p:txBody>
          <a:bodyPr lIns="90000" rIns="90000" tIns="46800" bIns="46800" anchor="t">
            <a:noAutofit/>
          </a:bodyPr>
          <a:lstStyle>
            <a:lvl1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en-US" sz="2400" spc="-1" strike="noStrike">
                <a:solidFill>
                  <a:srgbClr val="000099"/>
                </a:solidFill>
                <a:latin typeface="Times New Roman"/>
              </a:defRPr>
            </a:lvl1pPr>
          </a:lstStyle>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99"/>
                </a:solidFill>
                <a:latin typeface="Times New Roman"/>
              </a:rPr>
              <a:t>&lt;нижний колонтитул&gt;</a:t>
            </a:r>
            <a:endParaRPr b="0" lang="ru-RU" sz="2400" spc="-1" strike="noStrike">
              <a:latin typeface="Times New Roman"/>
            </a:endParaRPr>
          </a:p>
        </p:txBody>
      </p:sp>
      <p:sp>
        <p:nvSpPr>
          <p:cNvPr id="575" name="PlaceHolder 2"/>
          <p:cNvSpPr>
            <a:spLocks noGrp="1"/>
          </p:cNvSpPr>
          <p:nvPr>
            <p:ph type="sldNum" idx="44"/>
          </p:nvPr>
        </p:nvSpPr>
        <p:spPr>
          <a:xfrm>
            <a:off x="8604000" y="6453360"/>
            <a:ext cx="424800" cy="39780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2F93C21-54E3-421D-90B8-167F0C7E92F7}" type="slidenum">
              <a:rPr b="0" lang="ru-RU" sz="1400" spc="-1" strike="noStrike">
                <a:latin typeface="Times New Roman"/>
              </a:rPr>
              <a:t>&lt;номер&gt;</a:t>
            </a:fld>
            <a:endParaRPr b="0" lang="ru-RU" sz="1400" spc="-1" strike="noStrike">
              <a:latin typeface="Times New Roman"/>
            </a:endParaRPr>
          </a:p>
        </p:txBody>
      </p:sp>
      <p:sp>
        <p:nvSpPr>
          <p:cNvPr id="576" name="PlaceHolder 3"/>
          <p:cNvSpPr>
            <a:spLocks noGrp="1"/>
          </p:cNvSpPr>
          <p:nvPr>
            <p:ph type="dt" idx="45"/>
          </p:nvPr>
        </p:nvSpPr>
        <p:spPr>
          <a:xfrm>
            <a:off x="456840" y="6244920"/>
            <a:ext cx="2126880" cy="4694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577"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a:t>
            </a:r>
            <a:r>
              <a:rPr b="0" lang="ru-RU" sz="4400" spc="-1" strike="noStrike">
                <a:latin typeface="Arial"/>
              </a:rPr>
              <a:t>я </a:t>
            </a:r>
            <a:r>
              <a:rPr b="0" lang="ru-RU" sz="4400" spc="-1" strike="noStrike">
                <a:latin typeface="Arial"/>
              </a:rPr>
              <a:t>п</a:t>
            </a:r>
            <a:r>
              <a:rPr b="0" lang="ru-RU" sz="4400" spc="-1" strike="noStrike">
                <a:latin typeface="Arial"/>
              </a:rPr>
              <a:t>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a:t>
            </a:r>
            <a:r>
              <a:rPr b="0" lang="ru-RU" sz="4400" spc="-1" strike="noStrike">
                <a:latin typeface="Arial"/>
              </a:rPr>
              <a:t>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a:t>
            </a:r>
            <a:r>
              <a:rPr b="0" lang="ru-RU" sz="4400" spc="-1" strike="noStrike">
                <a:latin typeface="Arial"/>
              </a:rPr>
              <a:t>ит</a:t>
            </a:r>
            <a:r>
              <a:rPr b="0" lang="ru-RU" sz="4400" spc="-1" strike="noStrike">
                <a:latin typeface="Arial"/>
              </a:rPr>
              <a:t>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578"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5" name="PlaceHolder 1"/>
          <p:cNvSpPr>
            <a:spLocks noGrp="1"/>
          </p:cNvSpPr>
          <p:nvPr>
            <p:ph type="ftr" idx="46"/>
          </p:nvPr>
        </p:nvSpPr>
        <p:spPr>
          <a:xfrm>
            <a:off x="3124080" y="6244920"/>
            <a:ext cx="2889000" cy="469440"/>
          </a:xfrm>
          <a:prstGeom prst="rect">
            <a:avLst/>
          </a:prstGeom>
          <a:noFill/>
          <a:ln w="0">
            <a:noFill/>
          </a:ln>
        </p:spPr>
        <p:txBody>
          <a:bodyPr lIns="90000" rIns="90000" tIns="46800" bIns="46800" anchor="t">
            <a:noAutofit/>
          </a:bodyPr>
          <a:lstStyle>
            <a:lvl1pPr>
              <a:lnSpc>
                <a:spcPct val="100000"/>
              </a:lnSpc>
              <a:buNone/>
              <a:defRPr b="0" lang="ru-RU" sz="1800" spc="-1" strike="noStrike">
                <a:latin typeface="Arial"/>
              </a:defRPr>
            </a:lvl1pPr>
          </a:lstStyle>
          <a:p>
            <a:pPr>
              <a:lnSpc>
                <a:spcPct val="100000"/>
              </a:lnSpc>
              <a:buNone/>
            </a:pPr>
            <a:r>
              <a:rPr b="0" lang="ru-RU" sz="1800" spc="-1" strike="noStrike">
                <a:latin typeface="Arial"/>
              </a:rPr>
              <a:t>&lt;нижний колонтитул&gt;</a:t>
            </a:r>
            <a:endParaRPr b="0" lang="ru-RU" sz="1800" spc="-1" strike="noStrike">
              <a:latin typeface="Times New Roman"/>
            </a:endParaRPr>
          </a:p>
        </p:txBody>
      </p:sp>
      <p:sp>
        <p:nvSpPr>
          <p:cNvPr id="616" name="PlaceHolder 2"/>
          <p:cNvSpPr>
            <a:spLocks noGrp="1"/>
          </p:cNvSpPr>
          <p:nvPr>
            <p:ph type="sldNum" idx="47"/>
          </p:nvPr>
        </p:nvSpPr>
        <p:spPr>
          <a:xfrm>
            <a:off x="6552720" y="6244920"/>
            <a:ext cx="2126880" cy="4694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E3DA847-D8E4-4CBD-B4A9-4B1F37ACB7CF}" type="slidenum">
              <a:rPr b="0" lang="ru-RU" sz="1400" spc="-1" strike="noStrike">
                <a:latin typeface="Times New Roman"/>
              </a:rPr>
              <a:t>&lt;номер&gt;</a:t>
            </a:fld>
            <a:endParaRPr b="0" lang="ru-RU" sz="1400" spc="-1" strike="noStrike">
              <a:latin typeface="Times New Roman"/>
            </a:endParaRPr>
          </a:p>
        </p:txBody>
      </p:sp>
      <p:sp>
        <p:nvSpPr>
          <p:cNvPr id="617" name="PlaceHolder 3"/>
          <p:cNvSpPr>
            <a:spLocks noGrp="1"/>
          </p:cNvSpPr>
          <p:nvPr>
            <p:ph type="dt" idx="48"/>
          </p:nvPr>
        </p:nvSpPr>
        <p:spPr>
          <a:xfrm>
            <a:off x="456840" y="6244920"/>
            <a:ext cx="2126880" cy="4694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618"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Для правки текста заглавия </a:t>
            </a:r>
            <a:r>
              <a:rPr b="0" lang="ru-RU" sz="4400" spc="-1" strike="noStrike">
                <a:latin typeface="Arial"/>
              </a:rPr>
              <a:t>щёлкните мышью</a:t>
            </a:r>
            <a:endParaRPr b="0" lang="ru-RU" sz="4400" spc="-1" strike="noStrike">
              <a:latin typeface="Arial"/>
            </a:endParaRPr>
          </a:p>
        </p:txBody>
      </p:sp>
      <p:sp>
        <p:nvSpPr>
          <p:cNvPr id="619"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beef4"/>
        </a:solidFill>
      </p:bgPr>
    </p:bg>
    <p:spTree>
      <p:nvGrpSpPr>
        <p:cNvPr id="1" name=""/>
        <p:cNvGrpSpPr/>
        <p:nvPr/>
      </p:nvGrpSpPr>
      <p:grpSpPr>
        <a:xfrm>
          <a:off x="0" y="0"/>
          <a:ext cx="0" cy="0"/>
          <a:chOff x="0" y="0"/>
          <a:chExt cx="0" cy="0"/>
        </a:xfrm>
      </p:grpSpPr>
      <p:sp>
        <p:nvSpPr>
          <p:cNvPr id="656" name="PlaceHolder 1"/>
          <p:cNvSpPr>
            <a:spLocks noGrp="1"/>
          </p:cNvSpPr>
          <p:nvPr>
            <p:ph type="ftr" idx="49"/>
          </p:nvPr>
        </p:nvSpPr>
        <p:spPr>
          <a:xfrm>
            <a:off x="3124080" y="6356520"/>
            <a:ext cx="2889000" cy="358200"/>
          </a:xfrm>
          <a:prstGeom prst="rect">
            <a:avLst/>
          </a:prstGeom>
          <a:noFill/>
          <a:ln w="0">
            <a:noFill/>
          </a:ln>
        </p:spPr>
        <p:txBody>
          <a:bodyPr lIns="90000" rIns="90000" tIns="46800" bIns="46800" anchor="ctr">
            <a:noAutofit/>
          </a:bodyPr>
          <a:lstStyle>
            <a:lvl1pPr>
              <a:lnSpc>
                <a:spcPct val="100000"/>
              </a:lnSpc>
              <a:buNone/>
              <a:defRPr b="0" lang="ru-RU" sz="1800" spc="-1" strike="noStrike">
                <a:latin typeface="Arial"/>
              </a:defRPr>
            </a:lvl1pPr>
          </a:lstStyle>
          <a:p>
            <a:pPr>
              <a:lnSpc>
                <a:spcPct val="100000"/>
              </a:lnSpc>
              <a:buNone/>
            </a:pPr>
            <a:r>
              <a:rPr b="0" lang="ru-RU" sz="1800" spc="-1" strike="noStrike">
                <a:latin typeface="Arial"/>
              </a:rPr>
              <a:t>&lt;нижний колонтитул&gt;</a:t>
            </a:r>
            <a:endParaRPr b="0" lang="ru-RU" sz="1800" spc="-1" strike="noStrike">
              <a:latin typeface="Times New Roman"/>
            </a:endParaRPr>
          </a:p>
        </p:txBody>
      </p:sp>
      <p:sp>
        <p:nvSpPr>
          <p:cNvPr id="657" name="PlaceHolder 2"/>
          <p:cNvSpPr>
            <a:spLocks noGrp="1"/>
          </p:cNvSpPr>
          <p:nvPr>
            <p:ph type="sldNum" idx="50"/>
          </p:nvPr>
        </p:nvSpPr>
        <p:spPr>
          <a:xfrm>
            <a:off x="6552720" y="6356520"/>
            <a:ext cx="2126880" cy="358200"/>
          </a:xfrm>
          <a:prstGeom prst="rect">
            <a:avLst/>
          </a:prstGeom>
          <a:noFill/>
          <a:ln w="0">
            <a:noFill/>
          </a:ln>
        </p:spPr>
        <p:txBody>
          <a:bodyPr lIns="90000" rIns="90000" tIns="46800" bIns="46800" anchor="ctr">
            <a:noAutofit/>
          </a:bodyPr>
          <a:lstStyle>
            <a:lvl1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200" spc="-1" strike="noStrike">
                <a:solidFill>
                  <a:srgbClr val="898989"/>
                </a:solidFill>
                <a:latin typeface="Calibri"/>
              </a:defRPr>
            </a:lvl1pPr>
          </a:lstStyle>
          <a:p>
            <a: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4E3F739B-3450-484F-B0C0-E58824660D97}" type="slidenum">
              <a:rPr b="0" lang="ru-RU" sz="1200" spc="-1" strike="noStrike">
                <a:solidFill>
                  <a:srgbClr val="898989"/>
                </a:solidFill>
                <a:latin typeface="Calibri"/>
              </a:rPr>
              <a:t>&lt;номер&gt;</a:t>
            </a:fld>
            <a:endParaRPr b="0" lang="ru-RU" sz="1200" spc="-1" strike="noStrike">
              <a:latin typeface="Times New Roman"/>
            </a:endParaRPr>
          </a:p>
        </p:txBody>
      </p:sp>
      <p:sp>
        <p:nvSpPr>
          <p:cNvPr id="658" name="PlaceHolder 3"/>
          <p:cNvSpPr>
            <a:spLocks noGrp="1"/>
          </p:cNvSpPr>
          <p:nvPr>
            <p:ph type="dt" idx="51"/>
          </p:nvPr>
        </p:nvSpPr>
        <p:spPr>
          <a:xfrm>
            <a:off x="456840" y="6356520"/>
            <a:ext cx="2126880" cy="358200"/>
          </a:xfrm>
          <a:prstGeom prst="rect">
            <a:avLst/>
          </a:prstGeom>
          <a:noFill/>
          <a:ln w="0">
            <a:noFill/>
          </a:ln>
        </p:spPr>
        <p:txBody>
          <a:bodyPr lIns="90000" rIns="90000" tIns="46800" bIns="46800" anchor="ctr">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659"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660"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7" name="PlaceHolder 1"/>
          <p:cNvSpPr>
            <a:spLocks noGrp="1"/>
          </p:cNvSpPr>
          <p:nvPr>
            <p:ph type="ftr" idx="52"/>
          </p:nvPr>
        </p:nvSpPr>
        <p:spPr>
          <a:xfrm>
            <a:off x="3124080" y="6244920"/>
            <a:ext cx="2889000" cy="469440"/>
          </a:xfrm>
          <a:prstGeom prst="rect">
            <a:avLst/>
          </a:prstGeom>
          <a:noFill/>
          <a:ln w="0">
            <a:noFill/>
          </a:ln>
        </p:spPr>
        <p:txBody>
          <a:bodyPr lIns="90000" rIns="90000" tIns="46800" bIns="46800" anchor="t">
            <a:noAutofit/>
          </a:bodyPr>
          <a:lstStyle>
            <a:lvl1pPr>
              <a:lnSpc>
                <a:spcPct val="100000"/>
              </a:lnSpc>
              <a:buNone/>
              <a:defRPr b="0" lang="ru-RU" sz="1800" spc="-1" strike="noStrike">
                <a:latin typeface="Arial"/>
              </a:defRPr>
            </a:lvl1pPr>
          </a:lstStyle>
          <a:p>
            <a:pPr>
              <a:lnSpc>
                <a:spcPct val="100000"/>
              </a:lnSpc>
              <a:buNone/>
            </a:pPr>
            <a:r>
              <a:rPr b="0" lang="ru-RU" sz="1800" spc="-1" strike="noStrike">
                <a:latin typeface="Arial"/>
              </a:rPr>
              <a:t>&lt;нижний колонтитул&gt;</a:t>
            </a:r>
            <a:endParaRPr b="0" lang="ru-RU" sz="1800" spc="-1" strike="noStrike">
              <a:latin typeface="Times New Roman"/>
            </a:endParaRPr>
          </a:p>
        </p:txBody>
      </p:sp>
      <p:sp>
        <p:nvSpPr>
          <p:cNvPr id="698" name="PlaceHolder 2"/>
          <p:cNvSpPr>
            <a:spLocks noGrp="1"/>
          </p:cNvSpPr>
          <p:nvPr>
            <p:ph type="sldNum" idx="53"/>
          </p:nvPr>
        </p:nvSpPr>
        <p:spPr>
          <a:xfrm>
            <a:off x="6552720" y="6244920"/>
            <a:ext cx="2126880" cy="4694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66D22EA-2464-4BF5-A9E5-E181845B281E}" type="slidenum">
              <a:rPr b="0" lang="ru-RU" sz="1400" spc="-1" strike="noStrike">
                <a:latin typeface="Times New Roman"/>
              </a:rPr>
              <a:t>&lt;номер&gt;</a:t>
            </a:fld>
            <a:endParaRPr b="0" lang="ru-RU" sz="1400" spc="-1" strike="noStrike">
              <a:latin typeface="Times New Roman"/>
            </a:endParaRPr>
          </a:p>
        </p:txBody>
      </p:sp>
      <p:sp>
        <p:nvSpPr>
          <p:cNvPr id="699" name="PlaceHolder 3"/>
          <p:cNvSpPr>
            <a:spLocks noGrp="1"/>
          </p:cNvSpPr>
          <p:nvPr>
            <p:ph type="dt" idx="54"/>
          </p:nvPr>
        </p:nvSpPr>
        <p:spPr>
          <a:xfrm>
            <a:off x="456840" y="6244920"/>
            <a:ext cx="2126880" cy="4694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700"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701"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38" name="PlaceHolder 1"/>
          <p:cNvSpPr>
            <a:spLocks noGrp="1"/>
          </p:cNvSpPr>
          <p:nvPr>
            <p:ph type="title"/>
          </p:nvPr>
        </p:nvSpPr>
        <p:spPr>
          <a:xfrm>
            <a:off x="457200" y="221040"/>
            <a:ext cx="8228880" cy="1249920"/>
          </a:xfrm>
          <a:prstGeom prst="rect">
            <a:avLst/>
          </a:prstGeom>
          <a:noFill/>
          <a:ln w="0">
            <a:noFill/>
          </a:ln>
        </p:spPr>
        <p:txBody>
          <a:bodyPr lIns="0" rIns="0" tIns="0" bIns="0" anchor="ctr">
            <a:noAutofit/>
          </a:bodyPr>
          <a:p>
            <a:r>
              <a:rPr b="0" lang="ru-RU" sz="1800" spc="-1" strike="noStrike">
                <a:latin typeface="Arial"/>
              </a:rPr>
              <a:t>Для правки текста заглавия щёлкните мышью</a:t>
            </a:r>
            <a:endParaRPr b="0" lang="ru-RU" sz="1800" spc="-1" strike="noStrike">
              <a:latin typeface="Arial"/>
            </a:endParaRPr>
          </a:p>
        </p:txBody>
      </p:sp>
      <p:sp>
        <p:nvSpPr>
          <p:cNvPr id="739" name="PlaceHolder 2"/>
          <p:cNvSpPr>
            <a:spLocks noGrp="1"/>
          </p:cNvSpPr>
          <p:nvPr>
            <p:ph type="ftr" idx="55"/>
          </p:nvPr>
        </p:nvSpPr>
        <p:spPr>
          <a:xfrm>
            <a:off x="3124080" y="6244920"/>
            <a:ext cx="2889000" cy="469440"/>
          </a:xfrm>
          <a:prstGeom prst="rect">
            <a:avLst/>
          </a:prstGeom>
          <a:noFill/>
          <a:ln w="0">
            <a:noFill/>
          </a:ln>
        </p:spPr>
        <p:txBody>
          <a:bodyPr lIns="90000" rIns="90000" tIns="46800" bIns="46800" anchor="t">
            <a:noAutofit/>
          </a:bodyPr>
          <a:lstStyle>
            <a:lvl1pPr>
              <a:lnSpc>
                <a:spcPct val="100000"/>
              </a:lnSpc>
              <a:buNone/>
              <a:defRPr b="0" lang="ru-RU" sz="1800" spc="-1" strike="noStrike">
                <a:latin typeface="Arial"/>
              </a:defRPr>
            </a:lvl1pPr>
          </a:lstStyle>
          <a:p>
            <a:pPr>
              <a:lnSpc>
                <a:spcPct val="100000"/>
              </a:lnSpc>
              <a:buNone/>
            </a:pPr>
            <a:r>
              <a:rPr b="0" lang="ru-RU" sz="1800" spc="-1" strike="noStrike">
                <a:latin typeface="Arial"/>
              </a:rPr>
              <a:t>&lt;нижний колонтитул&gt;</a:t>
            </a:r>
            <a:endParaRPr b="0" lang="ru-RU" sz="1800" spc="-1" strike="noStrike">
              <a:latin typeface="Times New Roman"/>
            </a:endParaRPr>
          </a:p>
        </p:txBody>
      </p:sp>
      <p:sp>
        <p:nvSpPr>
          <p:cNvPr id="740" name="PlaceHolder 3"/>
          <p:cNvSpPr>
            <a:spLocks noGrp="1"/>
          </p:cNvSpPr>
          <p:nvPr>
            <p:ph type="sldNum" idx="56"/>
          </p:nvPr>
        </p:nvSpPr>
        <p:spPr>
          <a:xfrm>
            <a:off x="6552720" y="6244920"/>
            <a:ext cx="2126880" cy="4694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430C0D8-7E1A-4A54-949B-BA8882E6AEE2}" type="slidenum">
              <a:rPr b="0" lang="ru-RU" sz="1400" spc="-1" strike="noStrike">
                <a:latin typeface="Times New Roman"/>
              </a:rPr>
              <a:t>&lt;номер&gt;</a:t>
            </a:fld>
            <a:endParaRPr b="0" lang="ru-RU" sz="1400" spc="-1" strike="noStrike">
              <a:latin typeface="Times New Roman"/>
            </a:endParaRPr>
          </a:p>
        </p:txBody>
      </p:sp>
      <p:sp>
        <p:nvSpPr>
          <p:cNvPr id="741" name="PlaceHolder 4"/>
          <p:cNvSpPr>
            <a:spLocks noGrp="1"/>
          </p:cNvSpPr>
          <p:nvPr>
            <p:ph type="dt" idx="57"/>
          </p:nvPr>
        </p:nvSpPr>
        <p:spPr>
          <a:xfrm>
            <a:off x="456840" y="6244920"/>
            <a:ext cx="2126880" cy="4694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742"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3124080" y="6244920"/>
            <a:ext cx="2881800" cy="462240"/>
          </a:xfrm>
          <a:prstGeom prst="rect">
            <a:avLst/>
          </a:prstGeom>
          <a:noFill/>
          <a:ln w="0">
            <a:noFill/>
          </a:ln>
        </p:spPr>
        <p:txBody>
          <a:bodyPr lIns="90000" rIns="90000" tIns="46800" bIns="46800" anchor="t">
            <a:noAutofit/>
          </a:bodyPr>
          <a:lstStyle>
            <a:lvl1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solidFill>
                  <a:srgbClr val="000000"/>
                </a:solidFill>
                <a:latin typeface="Arial"/>
              </a:defRPr>
            </a:lvl1pPr>
          </a:lstStyle>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solidFill>
                  <a:srgbClr val="000000"/>
                </a:solidFill>
                <a:latin typeface="Arial"/>
              </a:rPr>
              <a:t>&lt;нижний колонтитул&gt;</a:t>
            </a:r>
            <a:endParaRPr b="0" lang="ru-RU" sz="1400" spc="-1" strike="noStrike">
              <a:latin typeface="Times New Roman"/>
            </a:endParaRPr>
          </a:p>
        </p:txBody>
      </p:sp>
      <p:sp>
        <p:nvSpPr>
          <p:cNvPr id="42" name="PlaceHolder 2"/>
          <p:cNvSpPr>
            <a:spLocks noGrp="1"/>
          </p:cNvSpPr>
          <p:nvPr>
            <p:ph type="sldNum" idx="5"/>
          </p:nvPr>
        </p:nvSpPr>
        <p:spPr>
          <a:xfrm>
            <a:off x="6552720" y="6244920"/>
            <a:ext cx="2119680" cy="4622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6009F3A-A57A-44C1-8D46-E476E2F65676}" type="slidenum">
              <a:rPr b="0" lang="ru-RU" sz="1400" spc="-1" strike="noStrike">
                <a:latin typeface="Times New Roman"/>
              </a:rPr>
              <a:t>&lt;номер&gt;</a:t>
            </a:fld>
            <a:endParaRPr b="0" lang="ru-RU" sz="1400" spc="-1" strike="noStrike">
              <a:latin typeface="Times New Roman"/>
            </a:endParaRPr>
          </a:p>
        </p:txBody>
      </p:sp>
      <p:sp>
        <p:nvSpPr>
          <p:cNvPr id="43" name="PlaceHolder 3"/>
          <p:cNvSpPr>
            <a:spLocks noGrp="1"/>
          </p:cNvSpPr>
          <p:nvPr>
            <p:ph type="dt" idx="6"/>
          </p:nvPr>
        </p:nvSpPr>
        <p:spPr>
          <a:xfrm>
            <a:off x="456840" y="6244920"/>
            <a:ext cx="2119680" cy="4622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44"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ля </a:t>
            </a:r>
            <a:r>
              <a:rPr b="0" lang="ru-RU" sz="4400" spc="-1" strike="noStrike">
                <a:latin typeface="Arial"/>
              </a:rPr>
              <a:t>пр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ни</a:t>
            </a:r>
            <a:r>
              <a:rPr b="0" lang="ru-RU" sz="4400" spc="-1" strike="noStrike">
                <a:latin typeface="Arial"/>
              </a:rPr>
              <a:t>те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45"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9" name="PlaceHolder 1"/>
          <p:cNvSpPr>
            <a:spLocks noGrp="1"/>
          </p:cNvSpPr>
          <p:nvPr>
            <p:ph type="ftr" idx="58"/>
          </p:nvPr>
        </p:nvSpPr>
        <p:spPr>
          <a:xfrm>
            <a:off x="3124080" y="6244920"/>
            <a:ext cx="2881800" cy="462240"/>
          </a:xfrm>
          <a:prstGeom prst="rect">
            <a:avLst/>
          </a:prstGeom>
          <a:noFill/>
          <a:ln w="0">
            <a:noFill/>
          </a:ln>
        </p:spPr>
        <p:txBody>
          <a:bodyPr lIns="90000" rIns="90000" tIns="46800" bIns="46800" anchor="t">
            <a:noAutofit/>
          </a:bodyPr>
          <a:lstStyle>
            <a:lvl1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solidFill>
                  <a:srgbClr val="000000"/>
                </a:solidFill>
                <a:latin typeface="Times New Roman"/>
                <a:ea typeface="DejaVu Sans"/>
              </a:defRPr>
            </a:lvl1pPr>
          </a:lstStyle>
          <a:p>
            <a: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solidFill>
                  <a:srgbClr val="000000"/>
                </a:solidFill>
                <a:latin typeface="Times New Roman"/>
                <a:ea typeface="DejaVu Sans"/>
              </a:rPr>
              <a:t>&lt;нижний колонтитул&gt;</a:t>
            </a:r>
            <a:endParaRPr b="0" lang="ru-RU" sz="1400" spc="-1" strike="noStrike">
              <a:latin typeface="Times New Roman"/>
            </a:endParaRPr>
          </a:p>
        </p:txBody>
      </p:sp>
      <p:sp>
        <p:nvSpPr>
          <p:cNvPr id="780" name="PlaceHolder 2"/>
          <p:cNvSpPr>
            <a:spLocks noGrp="1"/>
          </p:cNvSpPr>
          <p:nvPr>
            <p:ph type="sldNum" idx="59"/>
          </p:nvPr>
        </p:nvSpPr>
        <p:spPr>
          <a:xfrm>
            <a:off x="6552720" y="6244920"/>
            <a:ext cx="2119680" cy="4622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solidFill>
                  <a:srgbClr val="000000"/>
                </a:solidFill>
                <a:latin typeface="Times New Roman"/>
                <a:ea typeface="DejaVu Sans"/>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86C4EAFF-02B9-4C8B-8269-8F389F10DF13}" type="slidenum">
              <a:rPr b="0" lang="ru-RU" sz="1400" spc="-1" strike="noStrike">
                <a:solidFill>
                  <a:srgbClr val="000000"/>
                </a:solidFill>
                <a:latin typeface="Times New Roman"/>
                <a:ea typeface="DejaVu Sans"/>
              </a:rPr>
              <a:t>&lt;номер&gt;</a:t>
            </a:fld>
            <a:endParaRPr b="0" lang="ru-RU" sz="1400" spc="-1" strike="noStrike">
              <a:latin typeface="Times New Roman"/>
            </a:endParaRPr>
          </a:p>
        </p:txBody>
      </p:sp>
      <p:sp>
        <p:nvSpPr>
          <p:cNvPr id="781" name="PlaceHolder 3"/>
          <p:cNvSpPr>
            <a:spLocks noGrp="1"/>
          </p:cNvSpPr>
          <p:nvPr>
            <p:ph type="dt" idx="60"/>
          </p:nvPr>
        </p:nvSpPr>
        <p:spPr>
          <a:xfrm>
            <a:off x="456840" y="6244920"/>
            <a:ext cx="2119680" cy="4622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782"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783"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0" name="PlaceHolder 1"/>
          <p:cNvSpPr>
            <a:spLocks noGrp="1"/>
          </p:cNvSpPr>
          <p:nvPr>
            <p:ph type="ftr" idx="61"/>
          </p:nvPr>
        </p:nvSpPr>
        <p:spPr>
          <a:xfrm>
            <a:off x="3124080" y="6244920"/>
            <a:ext cx="2881800" cy="462240"/>
          </a:xfrm>
          <a:prstGeom prst="rect">
            <a:avLst/>
          </a:prstGeom>
          <a:noFill/>
          <a:ln w="0">
            <a:noFill/>
          </a:ln>
        </p:spPr>
        <p:txBody>
          <a:bodyPr lIns="90000" rIns="90000" tIns="46800" bIns="46800" anchor="t">
            <a:noAutofit/>
          </a:bodyPr>
          <a:lstStyle>
            <a:lvl1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latin typeface="Times New Roman"/>
              </a:rPr>
              <a:t>&lt;нижний колонтитул&gt;</a:t>
            </a:r>
            <a:endParaRPr b="0" lang="ru-RU" sz="1400" spc="-1" strike="noStrike">
              <a:latin typeface="Times New Roman"/>
            </a:endParaRPr>
          </a:p>
        </p:txBody>
      </p:sp>
      <p:sp>
        <p:nvSpPr>
          <p:cNvPr id="821" name="PlaceHolder 2"/>
          <p:cNvSpPr>
            <a:spLocks noGrp="1"/>
          </p:cNvSpPr>
          <p:nvPr>
            <p:ph type="sldNum" idx="62"/>
          </p:nvPr>
        </p:nvSpPr>
        <p:spPr>
          <a:xfrm>
            <a:off x="6552720" y="6244920"/>
            <a:ext cx="2119680" cy="4622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DECC392-8A3B-424C-8FBB-C4E9A27C1855}" type="slidenum">
              <a:rPr b="0" lang="ru-RU" sz="1400" spc="-1" strike="noStrike">
                <a:latin typeface="Times New Roman"/>
              </a:rPr>
              <a:t>&lt;номер&gt;</a:t>
            </a:fld>
            <a:endParaRPr b="0" lang="ru-RU" sz="1400" spc="-1" strike="noStrike">
              <a:latin typeface="Times New Roman"/>
            </a:endParaRPr>
          </a:p>
        </p:txBody>
      </p:sp>
      <p:sp>
        <p:nvSpPr>
          <p:cNvPr id="822" name="PlaceHolder 3"/>
          <p:cNvSpPr>
            <a:spLocks noGrp="1"/>
          </p:cNvSpPr>
          <p:nvPr>
            <p:ph type="dt" idx="63"/>
          </p:nvPr>
        </p:nvSpPr>
        <p:spPr>
          <a:xfrm>
            <a:off x="456840" y="6244920"/>
            <a:ext cx="2119680" cy="4622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823"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824"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ftr" idx="7"/>
          </p:nvPr>
        </p:nvSpPr>
        <p:spPr>
          <a:xfrm>
            <a:off x="3124080" y="6244920"/>
            <a:ext cx="2881800" cy="462240"/>
          </a:xfrm>
          <a:prstGeom prst="rect">
            <a:avLst/>
          </a:prstGeom>
          <a:noFill/>
          <a:ln w="0">
            <a:noFill/>
          </a:ln>
        </p:spPr>
        <p:txBody>
          <a:bodyPr lIns="90000" rIns="90000" tIns="46800" bIns="46800" anchor="t">
            <a:noAutofit/>
          </a:bodyPr>
          <a:lstStyle>
            <a:lvl1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latin typeface="Times New Roman"/>
              </a:rPr>
              <a:t>&lt;нижний колонтитул&gt;</a:t>
            </a:r>
            <a:endParaRPr b="0" lang="ru-RU" sz="1400" spc="-1" strike="noStrike">
              <a:latin typeface="Times New Roman"/>
            </a:endParaRPr>
          </a:p>
        </p:txBody>
      </p:sp>
      <p:sp>
        <p:nvSpPr>
          <p:cNvPr id="83" name="PlaceHolder 2"/>
          <p:cNvSpPr>
            <a:spLocks noGrp="1"/>
          </p:cNvSpPr>
          <p:nvPr>
            <p:ph type="sldNum" idx="8"/>
          </p:nvPr>
        </p:nvSpPr>
        <p:spPr>
          <a:xfrm>
            <a:off x="6552720" y="6244920"/>
            <a:ext cx="2119680" cy="4622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C85AB63-BBC7-4C13-A5AA-35D16720613A}" type="slidenum">
              <a:rPr b="0" lang="ru-RU" sz="1400" spc="-1" strike="noStrike">
                <a:latin typeface="Times New Roman"/>
              </a:rPr>
              <a:t>&lt;номер&gt;</a:t>
            </a:fld>
            <a:endParaRPr b="0" lang="ru-RU" sz="1400" spc="-1" strike="noStrike">
              <a:latin typeface="Times New Roman"/>
            </a:endParaRPr>
          </a:p>
        </p:txBody>
      </p:sp>
      <p:sp>
        <p:nvSpPr>
          <p:cNvPr id="84" name="PlaceHolder 3"/>
          <p:cNvSpPr>
            <a:spLocks noGrp="1"/>
          </p:cNvSpPr>
          <p:nvPr>
            <p:ph type="dt" idx="9"/>
          </p:nvPr>
        </p:nvSpPr>
        <p:spPr>
          <a:xfrm>
            <a:off x="456840" y="6244920"/>
            <a:ext cx="2119680" cy="4622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85"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a:t>
            </a:r>
            <a:r>
              <a:rPr b="0" lang="ru-RU" sz="4400" spc="-1" strike="noStrike">
                <a:latin typeface="Arial"/>
              </a:rPr>
              <a:t>я </a:t>
            </a:r>
            <a:r>
              <a:rPr b="0" lang="ru-RU" sz="4400" spc="-1" strike="noStrike">
                <a:latin typeface="Arial"/>
              </a:rPr>
              <a:t>п</a:t>
            </a:r>
            <a:r>
              <a:rPr b="0" lang="ru-RU" sz="4400" spc="-1" strike="noStrike">
                <a:latin typeface="Arial"/>
              </a:rPr>
              <a:t>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a:t>
            </a:r>
            <a:r>
              <a:rPr b="0" lang="ru-RU" sz="4400" spc="-1" strike="noStrike">
                <a:latin typeface="Arial"/>
              </a:rPr>
              <a:t>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a:t>
            </a:r>
            <a:r>
              <a:rPr b="0" lang="ru-RU" sz="4400" spc="-1" strike="noStrike">
                <a:latin typeface="Arial"/>
              </a:rPr>
              <a:t>ит</a:t>
            </a:r>
            <a:r>
              <a:rPr b="0" lang="ru-RU" sz="4400" spc="-1" strike="noStrike">
                <a:latin typeface="Arial"/>
              </a:rPr>
              <a:t>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86"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ftr" idx="10"/>
          </p:nvPr>
        </p:nvSpPr>
        <p:spPr>
          <a:xfrm>
            <a:off x="3124080" y="6244920"/>
            <a:ext cx="2881800" cy="462240"/>
          </a:xfrm>
          <a:prstGeom prst="rect">
            <a:avLst/>
          </a:prstGeom>
          <a:noFill/>
          <a:ln w="0">
            <a:noFill/>
          </a:ln>
        </p:spPr>
        <p:txBody>
          <a:bodyPr lIns="90000" rIns="90000" tIns="46800" bIns="46800" anchor="t">
            <a:noAutofit/>
          </a:bodyPr>
          <a:lstStyle>
            <a:lvl1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latin typeface="Times New Roman"/>
              </a:rPr>
              <a:t>&lt;нижний колонтитул&gt;</a:t>
            </a:r>
            <a:endParaRPr b="0" lang="ru-RU" sz="1400" spc="-1" strike="noStrike">
              <a:latin typeface="Times New Roman"/>
            </a:endParaRPr>
          </a:p>
        </p:txBody>
      </p:sp>
      <p:sp>
        <p:nvSpPr>
          <p:cNvPr id="124" name="PlaceHolder 2"/>
          <p:cNvSpPr>
            <a:spLocks noGrp="1"/>
          </p:cNvSpPr>
          <p:nvPr>
            <p:ph type="sldNum" idx="11"/>
          </p:nvPr>
        </p:nvSpPr>
        <p:spPr>
          <a:xfrm>
            <a:off x="6552720" y="6244920"/>
            <a:ext cx="2119680" cy="4622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742DFB8-EA96-4A36-B5FA-576DA52A3A73}" type="slidenum">
              <a:rPr b="0" lang="ru-RU" sz="1400" spc="-1" strike="noStrike">
                <a:latin typeface="Times New Roman"/>
              </a:rPr>
              <a:t>&lt;номер&gt;</a:t>
            </a:fld>
            <a:endParaRPr b="0" lang="ru-RU" sz="1400" spc="-1" strike="noStrike">
              <a:latin typeface="Times New Roman"/>
            </a:endParaRPr>
          </a:p>
        </p:txBody>
      </p:sp>
      <p:sp>
        <p:nvSpPr>
          <p:cNvPr id="125" name="PlaceHolder 3"/>
          <p:cNvSpPr>
            <a:spLocks noGrp="1"/>
          </p:cNvSpPr>
          <p:nvPr>
            <p:ph type="dt" idx="12"/>
          </p:nvPr>
        </p:nvSpPr>
        <p:spPr>
          <a:xfrm>
            <a:off x="456840" y="6244920"/>
            <a:ext cx="2119680" cy="4622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126"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a:t>
            </a:r>
            <a:r>
              <a:rPr b="0" lang="ru-RU" sz="4400" spc="-1" strike="noStrike">
                <a:latin typeface="Arial"/>
              </a:rPr>
              <a:t>я </a:t>
            </a:r>
            <a:r>
              <a:rPr b="0" lang="ru-RU" sz="4400" spc="-1" strike="noStrike">
                <a:latin typeface="Arial"/>
              </a:rPr>
              <a:t>п</a:t>
            </a:r>
            <a:r>
              <a:rPr b="0" lang="ru-RU" sz="4400" spc="-1" strike="noStrike">
                <a:latin typeface="Arial"/>
              </a:rPr>
              <a:t>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a:t>
            </a:r>
            <a:r>
              <a:rPr b="0" lang="ru-RU" sz="4400" spc="-1" strike="noStrike">
                <a:latin typeface="Arial"/>
              </a:rPr>
              <a:t>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a:t>
            </a:r>
            <a:r>
              <a:rPr b="0" lang="ru-RU" sz="4400" spc="-1" strike="noStrike">
                <a:latin typeface="Arial"/>
              </a:rPr>
              <a:t>ит</a:t>
            </a:r>
            <a:r>
              <a:rPr b="0" lang="ru-RU" sz="4400" spc="-1" strike="noStrike">
                <a:latin typeface="Arial"/>
              </a:rPr>
              <a:t>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127"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21040"/>
            <a:ext cx="8228880" cy="1249920"/>
          </a:xfrm>
          <a:prstGeom prst="rect">
            <a:avLst/>
          </a:prstGeom>
          <a:noFill/>
          <a:ln w="0">
            <a:noFill/>
          </a:ln>
        </p:spPr>
        <p:txBody>
          <a:bodyPr lIns="0" rIns="0" tIns="0" bIns="0" anchor="ctr">
            <a:noAutofit/>
          </a:bodyPr>
          <a:p>
            <a:r>
              <a:rPr b="0" lang="ru-RU" sz="1800" spc="-1" strike="noStrike">
                <a:latin typeface="Arial"/>
              </a:rPr>
              <a:t>Для </a:t>
            </a:r>
            <a:r>
              <a:rPr b="0" lang="ru-RU" sz="1800" spc="-1" strike="noStrike">
                <a:latin typeface="Arial"/>
              </a:rPr>
              <a:t>правк</a:t>
            </a:r>
            <a:r>
              <a:rPr b="0" lang="ru-RU" sz="1800" spc="-1" strike="noStrike">
                <a:latin typeface="Arial"/>
              </a:rPr>
              <a:t>и </a:t>
            </a:r>
            <a:r>
              <a:rPr b="0" lang="ru-RU" sz="1800" spc="-1" strike="noStrike">
                <a:latin typeface="Arial"/>
              </a:rPr>
              <a:t>текст</a:t>
            </a:r>
            <a:r>
              <a:rPr b="0" lang="ru-RU" sz="1800" spc="-1" strike="noStrike">
                <a:latin typeface="Arial"/>
              </a:rPr>
              <a:t>а </a:t>
            </a:r>
            <a:r>
              <a:rPr b="0" lang="ru-RU" sz="1800" spc="-1" strike="noStrike">
                <a:latin typeface="Arial"/>
              </a:rPr>
              <a:t>загла</a:t>
            </a:r>
            <a:r>
              <a:rPr b="0" lang="ru-RU" sz="1800" spc="-1" strike="noStrike">
                <a:latin typeface="Arial"/>
              </a:rPr>
              <a:t>вия </a:t>
            </a:r>
            <a:r>
              <a:rPr b="0" lang="ru-RU" sz="1800" spc="-1" strike="noStrike">
                <a:latin typeface="Arial"/>
              </a:rPr>
              <a:t>щёлк</a:t>
            </a:r>
            <a:r>
              <a:rPr b="0" lang="ru-RU" sz="1800" spc="-1" strike="noStrike">
                <a:latin typeface="Arial"/>
              </a:rPr>
              <a:t>ните </a:t>
            </a:r>
            <a:r>
              <a:rPr b="0" lang="ru-RU" sz="1800" spc="-1" strike="noStrike">
                <a:latin typeface="Arial"/>
              </a:rPr>
              <a:t>мыш</a:t>
            </a:r>
            <a:r>
              <a:rPr b="0" lang="ru-RU" sz="1800" spc="-1" strike="noStrike">
                <a:latin typeface="Arial"/>
              </a:rPr>
              <a:t>ью</a:t>
            </a:r>
            <a:endParaRPr b="0" lang="ru-RU" sz="1800" spc="-1" strike="noStrike">
              <a:latin typeface="Arial"/>
            </a:endParaRPr>
          </a:p>
        </p:txBody>
      </p:sp>
      <p:sp>
        <p:nvSpPr>
          <p:cNvPr id="165" name="PlaceHolder 2"/>
          <p:cNvSpPr>
            <a:spLocks noGrp="1"/>
          </p:cNvSpPr>
          <p:nvPr>
            <p:ph type="ftr" idx="13"/>
          </p:nvPr>
        </p:nvSpPr>
        <p:spPr>
          <a:xfrm>
            <a:off x="3124080" y="6244920"/>
            <a:ext cx="2881800" cy="462240"/>
          </a:xfrm>
          <a:prstGeom prst="rect">
            <a:avLst/>
          </a:prstGeom>
          <a:noFill/>
          <a:ln w="0">
            <a:noFill/>
          </a:ln>
        </p:spPr>
        <p:txBody>
          <a:bodyPr lIns="90000" rIns="90000" tIns="46800" bIns="46800" anchor="t">
            <a:noAutofit/>
          </a:bodyPr>
          <a:lstStyle>
            <a:lvl1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latin typeface="Times New Roman"/>
              </a:rPr>
              <a:t>&lt;нижний колонтитул&gt;</a:t>
            </a:r>
            <a:endParaRPr b="0" lang="ru-RU" sz="1400" spc="-1" strike="noStrike">
              <a:latin typeface="Times New Roman"/>
            </a:endParaRPr>
          </a:p>
        </p:txBody>
      </p:sp>
      <p:sp>
        <p:nvSpPr>
          <p:cNvPr id="166" name="PlaceHolder 3"/>
          <p:cNvSpPr>
            <a:spLocks noGrp="1"/>
          </p:cNvSpPr>
          <p:nvPr>
            <p:ph type="sldNum" idx="14"/>
          </p:nvPr>
        </p:nvSpPr>
        <p:spPr>
          <a:xfrm>
            <a:off x="6552720" y="6244920"/>
            <a:ext cx="2119680" cy="4622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340C4EE-9021-4C2F-A3D6-5E022B1F9B23}" type="slidenum">
              <a:rPr b="0" lang="ru-RU" sz="1400" spc="-1" strike="noStrike">
                <a:latin typeface="Times New Roman"/>
              </a:rPr>
              <a:t>&lt;номер&gt;</a:t>
            </a:fld>
            <a:endParaRPr b="0" lang="ru-RU" sz="1400" spc="-1" strike="noStrike">
              <a:latin typeface="Times New Roman"/>
            </a:endParaRPr>
          </a:p>
        </p:txBody>
      </p:sp>
      <p:sp>
        <p:nvSpPr>
          <p:cNvPr id="167" name="PlaceHolder 4"/>
          <p:cNvSpPr>
            <a:spLocks noGrp="1"/>
          </p:cNvSpPr>
          <p:nvPr>
            <p:ph type="dt" idx="15"/>
          </p:nvPr>
        </p:nvSpPr>
        <p:spPr>
          <a:xfrm>
            <a:off x="456840" y="6244920"/>
            <a:ext cx="2119680" cy="4622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168"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5" name="PlaceHolder 1"/>
          <p:cNvSpPr>
            <a:spLocks noGrp="1"/>
          </p:cNvSpPr>
          <p:nvPr>
            <p:ph type="ftr" idx="16"/>
          </p:nvPr>
        </p:nvSpPr>
        <p:spPr>
          <a:xfrm>
            <a:off x="3124080" y="6244920"/>
            <a:ext cx="2881800" cy="462240"/>
          </a:xfrm>
          <a:prstGeom prst="rect">
            <a:avLst/>
          </a:prstGeom>
          <a:noFill/>
          <a:ln w="0">
            <a:noFill/>
          </a:ln>
        </p:spPr>
        <p:txBody>
          <a:bodyPr lIns="90000" rIns="90000" tIns="46800" bIns="46800" anchor="t">
            <a:noAutofit/>
          </a:bodyPr>
          <a:lstStyle>
            <a:lvl1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ea typeface="Arial"/>
              </a:defRPr>
            </a:lvl1pPr>
          </a:lstStyle>
          <a:p>
            <a: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latin typeface="Times New Roman"/>
                <a:ea typeface="Arial"/>
              </a:rPr>
              <a:t>&lt;нижний колонтитул&gt;</a:t>
            </a:r>
            <a:endParaRPr b="0" lang="ru-RU" sz="1400" spc="-1" strike="noStrike">
              <a:latin typeface="Times New Roman"/>
            </a:endParaRPr>
          </a:p>
        </p:txBody>
      </p:sp>
      <p:sp>
        <p:nvSpPr>
          <p:cNvPr id="206" name="PlaceHolder 2"/>
          <p:cNvSpPr>
            <a:spLocks noGrp="1"/>
          </p:cNvSpPr>
          <p:nvPr>
            <p:ph type="sldNum" idx="17"/>
          </p:nvPr>
        </p:nvSpPr>
        <p:spPr>
          <a:xfrm>
            <a:off x="6552720" y="6244920"/>
            <a:ext cx="2119680" cy="462240"/>
          </a:xfrm>
          <a:prstGeom prst="rect">
            <a:avLst/>
          </a:prstGeom>
          <a:noFill/>
          <a:ln w="0">
            <a:noFill/>
          </a:ln>
        </p:spPr>
        <p:txBody>
          <a:bodyPr lIns="90000" rIns="90000" tIns="46800" bIns="46800" anchor="t">
            <a:noAutofit/>
          </a:bodyPr>
          <a:lstStyle>
            <a:lvl1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latin typeface="Times New Roman"/>
                <a:ea typeface="Arial"/>
              </a:defRPr>
            </a:lvl1pPr>
          </a:lstStyle>
          <a:p>
            <a:pPr marL="216000" indent="-216000" algn="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91AC2D3-8240-4853-8F7A-414776C9F686}" type="slidenum">
              <a:rPr b="0" lang="ru-RU" sz="1400" spc="-1" strike="noStrike">
                <a:latin typeface="Times New Roman"/>
                <a:ea typeface="Arial"/>
              </a:rPr>
              <a:t>&lt;номер&gt;</a:t>
            </a:fld>
            <a:endParaRPr b="0" lang="ru-RU" sz="1400" spc="-1" strike="noStrike">
              <a:latin typeface="Times New Roman"/>
            </a:endParaRPr>
          </a:p>
        </p:txBody>
      </p:sp>
      <p:sp>
        <p:nvSpPr>
          <p:cNvPr id="207" name="PlaceHolder 3"/>
          <p:cNvSpPr>
            <a:spLocks noGrp="1"/>
          </p:cNvSpPr>
          <p:nvPr>
            <p:ph type="dt" idx="18"/>
          </p:nvPr>
        </p:nvSpPr>
        <p:spPr>
          <a:xfrm>
            <a:off x="456840" y="6244920"/>
            <a:ext cx="2119680" cy="46224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208"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a:t>
            </a:r>
            <a:r>
              <a:rPr b="0" lang="ru-RU" sz="4400" spc="-1" strike="noStrike">
                <a:latin typeface="Arial"/>
              </a:rPr>
              <a:t>я </a:t>
            </a:r>
            <a:r>
              <a:rPr b="0" lang="ru-RU" sz="4400" spc="-1" strike="noStrike">
                <a:latin typeface="Arial"/>
              </a:rPr>
              <a:t>п</a:t>
            </a:r>
            <a:r>
              <a:rPr b="0" lang="ru-RU" sz="4400" spc="-1" strike="noStrike">
                <a:latin typeface="Arial"/>
              </a:rPr>
              <a:t>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a:t>
            </a:r>
            <a:r>
              <a:rPr b="0" lang="ru-RU" sz="4400" spc="-1" strike="noStrike">
                <a:latin typeface="Arial"/>
              </a:rPr>
              <a:t>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a:t>
            </a:r>
            <a:r>
              <a:rPr b="0" lang="ru-RU" sz="4400" spc="-1" strike="noStrike">
                <a:latin typeface="Arial"/>
              </a:rPr>
              <a:t>ит</a:t>
            </a:r>
            <a:r>
              <a:rPr b="0" lang="ru-RU" sz="4400" spc="-1" strike="noStrike">
                <a:latin typeface="Arial"/>
              </a:rPr>
              <a:t>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209"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6" name="PlaceHolder 1"/>
          <p:cNvSpPr>
            <a:spLocks noGrp="1"/>
          </p:cNvSpPr>
          <p:nvPr>
            <p:ph type="ftr" idx="19"/>
          </p:nvPr>
        </p:nvSpPr>
        <p:spPr>
          <a:xfrm>
            <a:off x="3124080" y="6356520"/>
            <a:ext cx="2880000" cy="349200"/>
          </a:xfrm>
          <a:prstGeom prst="rect">
            <a:avLst/>
          </a:prstGeom>
          <a:noFill/>
          <a:ln w="0">
            <a:noFill/>
          </a:ln>
        </p:spPr>
        <p:txBody>
          <a:bodyPr lIns="90000" rIns="90000" tIns="46800" bIns="46800" anchor="ctr">
            <a:noAutofit/>
          </a:bodyPr>
          <a:lstStyle>
            <a:lvl1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200" spc="-1" strike="noStrike">
                <a:solidFill>
                  <a:srgbClr val="898989"/>
                </a:solidFill>
                <a:latin typeface="Calibri"/>
                <a:ea typeface="DejaVu Sans"/>
              </a:defRPr>
            </a:lvl1pPr>
          </a:lstStyle>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200" spc="-1" strike="noStrike">
                <a:solidFill>
                  <a:srgbClr val="898989"/>
                </a:solidFill>
                <a:latin typeface="Calibri"/>
                <a:ea typeface="DejaVu Sans"/>
              </a:rPr>
              <a:t>&lt;нижний колонтитул&gt;</a:t>
            </a:r>
            <a:endParaRPr b="0" lang="ru-RU" sz="1200" spc="-1" strike="noStrike">
              <a:latin typeface="Times New Roman"/>
            </a:endParaRPr>
          </a:p>
        </p:txBody>
      </p:sp>
      <p:sp>
        <p:nvSpPr>
          <p:cNvPr id="247" name="PlaceHolder 2"/>
          <p:cNvSpPr>
            <a:spLocks noGrp="1"/>
          </p:cNvSpPr>
          <p:nvPr>
            <p:ph type="sldNum" idx="20"/>
          </p:nvPr>
        </p:nvSpPr>
        <p:spPr>
          <a:xfrm>
            <a:off x="6552720" y="6356520"/>
            <a:ext cx="2117880" cy="349200"/>
          </a:xfrm>
          <a:prstGeom prst="rect">
            <a:avLst/>
          </a:prstGeom>
          <a:noFill/>
          <a:ln w="0">
            <a:noFill/>
          </a:ln>
        </p:spPr>
        <p:txBody>
          <a:bodyPr lIns="90000" rIns="90000" tIns="46800" bIns="46800" anchor="ctr">
            <a:noAutofit/>
          </a:bodyPr>
          <a:lstStyle>
            <a:lvl1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200" spc="-1" strike="noStrike">
                <a:solidFill>
                  <a:srgbClr val="898989"/>
                </a:solidFill>
                <a:latin typeface="Calibri"/>
                <a:ea typeface="DejaVu Sans"/>
              </a:defRPr>
            </a:lvl1pPr>
          </a:lstStyle>
          <a:p>
            <a: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5E3DFF3-7672-47B1-9DA1-3A7F0D6A18CF}" type="slidenum">
              <a:rPr b="0" lang="ru-RU" sz="1200" spc="-1" strike="noStrike">
                <a:solidFill>
                  <a:srgbClr val="898989"/>
                </a:solidFill>
                <a:latin typeface="Calibri"/>
                <a:ea typeface="DejaVu Sans"/>
              </a:rPr>
              <a:t>&lt;номер&gt;</a:t>
            </a:fld>
            <a:endParaRPr b="0" lang="ru-RU" sz="1200" spc="-1" strike="noStrike">
              <a:latin typeface="Times New Roman"/>
            </a:endParaRPr>
          </a:p>
        </p:txBody>
      </p:sp>
      <p:sp>
        <p:nvSpPr>
          <p:cNvPr id="248" name="PlaceHolder 3"/>
          <p:cNvSpPr>
            <a:spLocks noGrp="1"/>
          </p:cNvSpPr>
          <p:nvPr>
            <p:ph type="dt" idx="21"/>
          </p:nvPr>
        </p:nvSpPr>
        <p:spPr>
          <a:xfrm>
            <a:off x="456840" y="6356520"/>
            <a:ext cx="2117880" cy="349200"/>
          </a:xfrm>
          <a:prstGeom prst="rect">
            <a:avLst/>
          </a:prstGeom>
          <a:noFill/>
          <a:ln w="0">
            <a:noFill/>
          </a:ln>
        </p:spPr>
        <p:txBody>
          <a:bodyPr lIns="90000" rIns="90000" tIns="46800" bIns="46800" anchor="ctr">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249"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a:t>
            </a:r>
            <a:r>
              <a:rPr b="0" lang="ru-RU" sz="4400" spc="-1" strike="noStrike">
                <a:latin typeface="Arial"/>
              </a:rPr>
              <a:t>я </a:t>
            </a:r>
            <a:r>
              <a:rPr b="0" lang="ru-RU" sz="4400" spc="-1" strike="noStrike">
                <a:latin typeface="Arial"/>
              </a:rPr>
              <a:t>п</a:t>
            </a:r>
            <a:r>
              <a:rPr b="0" lang="ru-RU" sz="4400" spc="-1" strike="noStrike">
                <a:latin typeface="Arial"/>
              </a:rPr>
              <a:t>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a:t>
            </a:r>
            <a:r>
              <a:rPr b="0" lang="ru-RU" sz="4400" spc="-1" strike="noStrike">
                <a:latin typeface="Arial"/>
              </a:rPr>
              <a:t>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a:t>
            </a:r>
            <a:r>
              <a:rPr b="0" lang="ru-RU" sz="4400" spc="-1" strike="noStrike">
                <a:latin typeface="Arial"/>
              </a:rPr>
              <a:t>ит</a:t>
            </a:r>
            <a:r>
              <a:rPr b="0" lang="ru-RU" sz="4400" spc="-1" strike="noStrike">
                <a:latin typeface="Arial"/>
              </a:rPr>
              <a:t>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250"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beef4"/>
        </a:solidFill>
      </p:bgPr>
    </p:bg>
    <p:spTree>
      <p:nvGrpSpPr>
        <p:cNvPr id="1" name=""/>
        <p:cNvGrpSpPr/>
        <p:nvPr/>
      </p:nvGrpSpPr>
      <p:grpSpPr>
        <a:xfrm>
          <a:off x="0" y="0"/>
          <a:ext cx="0" cy="0"/>
          <a:chOff x="0" y="0"/>
          <a:chExt cx="0" cy="0"/>
        </a:xfrm>
      </p:grpSpPr>
      <p:sp>
        <p:nvSpPr>
          <p:cNvPr id="287" name="PlaceHolder 1"/>
          <p:cNvSpPr>
            <a:spLocks noGrp="1"/>
          </p:cNvSpPr>
          <p:nvPr>
            <p:ph type="ftr" idx="22"/>
          </p:nvPr>
        </p:nvSpPr>
        <p:spPr>
          <a:xfrm>
            <a:off x="3124080" y="6356520"/>
            <a:ext cx="2883600" cy="352800"/>
          </a:xfrm>
          <a:prstGeom prst="rect">
            <a:avLst/>
          </a:prstGeom>
          <a:noFill/>
          <a:ln w="0">
            <a:noFill/>
          </a:ln>
        </p:spPr>
        <p:txBody>
          <a:bodyPr lIns="90000" rIns="90000" tIns="46800" bIns="46800" anchor="ctr">
            <a:noAutofit/>
          </a:bodyPr>
          <a:lstStyle>
            <a:lvl1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200" spc="-1" strike="noStrike">
                <a:solidFill>
                  <a:srgbClr val="898989"/>
                </a:solidFill>
                <a:latin typeface="Calibri"/>
                <a:ea typeface="DejaVu Sans"/>
              </a:defRPr>
            </a:lvl1pPr>
          </a:lstStyle>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200" spc="-1" strike="noStrike">
                <a:solidFill>
                  <a:srgbClr val="898989"/>
                </a:solidFill>
                <a:latin typeface="Calibri"/>
                <a:ea typeface="DejaVu Sans"/>
              </a:rPr>
              <a:t>&lt;нижний колонтитул&gt;</a:t>
            </a:r>
            <a:endParaRPr b="0" lang="ru-RU" sz="1200" spc="-1" strike="noStrike">
              <a:latin typeface="Times New Roman"/>
            </a:endParaRPr>
          </a:p>
        </p:txBody>
      </p:sp>
      <p:sp>
        <p:nvSpPr>
          <p:cNvPr id="288" name="PlaceHolder 2"/>
          <p:cNvSpPr>
            <a:spLocks noGrp="1"/>
          </p:cNvSpPr>
          <p:nvPr>
            <p:ph type="sldNum" idx="23"/>
          </p:nvPr>
        </p:nvSpPr>
        <p:spPr>
          <a:xfrm>
            <a:off x="6552720" y="6356520"/>
            <a:ext cx="2121480" cy="352800"/>
          </a:xfrm>
          <a:prstGeom prst="rect">
            <a:avLst/>
          </a:prstGeom>
          <a:noFill/>
          <a:ln w="0">
            <a:noFill/>
          </a:ln>
        </p:spPr>
        <p:txBody>
          <a:bodyPr lIns="90000" rIns="90000" tIns="46800" bIns="46800" anchor="ctr">
            <a:noAutofit/>
          </a:bodyPr>
          <a:lstStyle>
            <a:lvl1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200" spc="-1" strike="noStrike">
                <a:solidFill>
                  <a:srgbClr val="898989"/>
                </a:solidFill>
                <a:latin typeface="Calibri"/>
                <a:ea typeface="DejaVu Sans"/>
              </a:defRPr>
            </a:lvl1pPr>
          </a:lstStyle>
          <a:p>
            <a: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7CD5351-2A84-4469-9A9C-65B1EF12F855}" type="slidenum">
              <a:rPr b="0" lang="ru-RU" sz="1200" spc="-1" strike="noStrike">
                <a:solidFill>
                  <a:srgbClr val="898989"/>
                </a:solidFill>
                <a:latin typeface="Calibri"/>
                <a:ea typeface="DejaVu Sans"/>
              </a:rPr>
              <a:t>&lt;номер&gt;</a:t>
            </a:fld>
            <a:endParaRPr b="0" lang="ru-RU" sz="1200" spc="-1" strike="noStrike">
              <a:latin typeface="Times New Roman"/>
            </a:endParaRPr>
          </a:p>
        </p:txBody>
      </p:sp>
      <p:sp>
        <p:nvSpPr>
          <p:cNvPr id="289" name="PlaceHolder 3"/>
          <p:cNvSpPr>
            <a:spLocks noGrp="1"/>
          </p:cNvSpPr>
          <p:nvPr>
            <p:ph type="dt" idx="24"/>
          </p:nvPr>
        </p:nvSpPr>
        <p:spPr>
          <a:xfrm>
            <a:off x="456840" y="6356520"/>
            <a:ext cx="2121480" cy="352800"/>
          </a:xfrm>
          <a:prstGeom prst="rect">
            <a:avLst/>
          </a:prstGeom>
          <a:noFill/>
          <a:ln w="0">
            <a:noFill/>
          </a:ln>
        </p:spPr>
        <p:txBody>
          <a:bodyPr lIns="90000" rIns="90000" tIns="46800" bIns="46800" anchor="ctr">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290"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a:t>
            </a:r>
            <a:r>
              <a:rPr b="0" lang="ru-RU" sz="4400" spc="-1" strike="noStrike">
                <a:latin typeface="Arial"/>
              </a:rPr>
              <a:t>я </a:t>
            </a:r>
            <a:r>
              <a:rPr b="0" lang="ru-RU" sz="4400" spc="-1" strike="noStrike">
                <a:latin typeface="Arial"/>
              </a:rPr>
              <a:t>п</a:t>
            </a:r>
            <a:r>
              <a:rPr b="0" lang="ru-RU" sz="4400" spc="-1" strike="noStrike">
                <a:latin typeface="Arial"/>
              </a:rPr>
              <a:t>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a:t>
            </a:r>
            <a:r>
              <a:rPr b="0" lang="ru-RU" sz="4400" spc="-1" strike="noStrike">
                <a:latin typeface="Arial"/>
              </a:rPr>
              <a:t>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a:t>
            </a:r>
            <a:r>
              <a:rPr b="0" lang="ru-RU" sz="4400" spc="-1" strike="noStrike">
                <a:latin typeface="Arial"/>
              </a:rPr>
              <a:t>ит</a:t>
            </a:r>
            <a:r>
              <a:rPr b="0" lang="ru-RU" sz="4400" spc="-1" strike="noStrike">
                <a:latin typeface="Arial"/>
              </a:rPr>
              <a:t>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291"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8" name="PlaceHolder 1"/>
          <p:cNvSpPr>
            <a:spLocks noGrp="1"/>
          </p:cNvSpPr>
          <p:nvPr>
            <p:ph type="ftr" idx="25"/>
          </p:nvPr>
        </p:nvSpPr>
        <p:spPr>
          <a:xfrm>
            <a:off x="3124080" y="6244920"/>
            <a:ext cx="2888280" cy="468720"/>
          </a:xfrm>
          <a:prstGeom prst="rect">
            <a:avLst/>
          </a:prstGeom>
          <a:noFill/>
          <a:ln w="0">
            <a:noFill/>
          </a:ln>
        </p:spPr>
        <p:txBody>
          <a:bodyPr lIns="90000" rIns="90000" tIns="46800" bIns="46800" anchor="t">
            <a:noAutofit/>
          </a:bodyPr>
          <a:lstStyle>
            <a:lvl1pPr>
              <a:lnSpc>
                <a:spcPct val="100000"/>
              </a:lnSpc>
              <a:buNone/>
              <a:defRPr b="0" lang="ru-RU" sz="1800" spc="-1" strike="noStrike">
                <a:latin typeface="Arial"/>
              </a:defRPr>
            </a:lvl1pPr>
          </a:lstStyle>
          <a:p>
            <a:pPr>
              <a:lnSpc>
                <a:spcPct val="100000"/>
              </a:lnSpc>
              <a:buNone/>
            </a:pPr>
            <a:r>
              <a:rPr b="0" lang="ru-RU" sz="1800" spc="-1" strike="noStrike">
                <a:latin typeface="Arial"/>
              </a:rPr>
              <a:t>&lt;нижний колонтитул&gt;</a:t>
            </a:r>
            <a:endParaRPr b="0" lang="ru-RU" sz="1800" spc="-1" strike="noStrike">
              <a:latin typeface="Times New Roman"/>
            </a:endParaRPr>
          </a:p>
        </p:txBody>
      </p:sp>
      <p:sp>
        <p:nvSpPr>
          <p:cNvPr id="329" name="PlaceHolder 2"/>
          <p:cNvSpPr>
            <a:spLocks noGrp="1"/>
          </p:cNvSpPr>
          <p:nvPr>
            <p:ph type="sldNum" idx="26"/>
          </p:nvPr>
        </p:nvSpPr>
        <p:spPr>
          <a:xfrm>
            <a:off x="6552720" y="6244920"/>
            <a:ext cx="2126160" cy="468720"/>
          </a:xfrm>
          <a:prstGeom prst="rect">
            <a:avLst/>
          </a:prstGeom>
          <a:noFill/>
          <a:ln w="0">
            <a:noFill/>
          </a:ln>
        </p:spPr>
        <p:txBody>
          <a:bodyPr lIns="90000" rIns="90000" tIns="46800" bIns="46800" anchor="t">
            <a:noAutofit/>
          </a:bodyPr>
          <a:lstStyle>
            <a:lvl1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400" spc="-1" strike="noStrike">
                <a:solidFill>
                  <a:srgbClr val="000000"/>
                </a:solidFill>
                <a:latin typeface="Times New Roman"/>
                <a:ea typeface="Arial"/>
              </a:defRPr>
            </a:lvl1pPr>
          </a:lstStyle>
          <a:p>
            <a: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F6DD9A3-88C2-4EBE-BBC6-9B151EF84A37}" type="slidenum">
              <a:rPr b="0" lang="ru-RU" sz="1400" spc="-1" strike="noStrike">
                <a:solidFill>
                  <a:srgbClr val="000000"/>
                </a:solidFill>
                <a:latin typeface="Times New Roman"/>
                <a:ea typeface="Arial"/>
              </a:rPr>
              <a:t>&lt;номер&gt;</a:t>
            </a:fld>
            <a:endParaRPr b="0" lang="ru-RU" sz="1400" spc="-1" strike="noStrike">
              <a:latin typeface="Times New Roman"/>
            </a:endParaRPr>
          </a:p>
        </p:txBody>
      </p:sp>
      <p:sp>
        <p:nvSpPr>
          <p:cNvPr id="330" name="PlaceHolder 3"/>
          <p:cNvSpPr>
            <a:spLocks noGrp="1"/>
          </p:cNvSpPr>
          <p:nvPr>
            <p:ph type="dt" idx="27"/>
          </p:nvPr>
        </p:nvSpPr>
        <p:spPr>
          <a:xfrm>
            <a:off x="456840" y="6244920"/>
            <a:ext cx="2126160" cy="468720"/>
          </a:xfrm>
          <a:prstGeom prst="rect">
            <a:avLst/>
          </a:prstGeom>
          <a:noFill/>
          <a:ln w="0">
            <a:noFill/>
          </a:ln>
        </p:spPr>
        <p:txBody>
          <a:bodyPr lIns="90000" rIns="90000" tIns="46800" bIns="46800" anchor="t">
            <a:noAutofit/>
          </a:bodyPr>
          <a:lstStyle>
            <a:lvl1pPr>
              <a:defRPr b="0" lang="ru-RU" sz="1400" spc="-1" strike="noStrike">
                <a:latin typeface="Times New Roman"/>
              </a:defRPr>
            </a:lvl1pPr>
          </a:lstStyle>
          <a:p>
            <a:r>
              <a:rPr b="0" lang="ru-RU" sz="1400" spc="-1" strike="noStrike">
                <a:latin typeface="Times New Roman"/>
              </a:rPr>
              <a:t>&lt;дата/время&gt;</a:t>
            </a:r>
            <a:endParaRPr b="0" lang="ru-RU" sz="1400" spc="-1" strike="noStrike">
              <a:latin typeface="Times New Roman"/>
            </a:endParaRPr>
          </a:p>
        </p:txBody>
      </p:sp>
      <p:sp>
        <p:nvSpPr>
          <p:cNvPr id="331"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ru-RU" sz="4400" spc="-1" strike="noStrike">
                <a:latin typeface="Arial"/>
              </a:rPr>
              <a:t>Д</a:t>
            </a:r>
            <a:r>
              <a:rPr b="0" lang="ru-RU" sz="4400" spc="-1" strike="noStrike">
                <a:latin typeface="Arial"/>
              </a:rPr>
              <a:t>л</a:t>
            </a:r>
            <a:r>
              <a:rPr b="0" lang="ru-RU" sz="4400" spc="-1" strike="noStrike">
                <a:latin typeface="Arial"/>
              </a:rPr>
              <a:t>я </a:t>
            </a:r>
            <a:r>
              <a:rPr b="0" lang="ru-RU" sz="4400" spc="-1" strike="noStrike">
                <a:latin typeface="Arial"/>
              </a:rPr>
              <a:t>п</a:t>
            </a:r>
            <a:r>
              <a:rPr b="0" lang="ru-RU" sz="4400" spc="-1" strike="noStrike">
                <a:latin typeface="Arial"/>
              </a:rPr>
              <a:t>р</a:t>
            </a:r>
            <a:r>
              <a:rPr b="0" lang="ru-RU" sz="4400" spc="-1" strike="noStrike">
                <a:latin typeface="Arial"/>
              </a:rPr>
              <a:t>ав</a:t>
            </a:r>
            <a:r>
              <a:rPr b="0" lang="ru-RU" sz="4400" spc="-1" strike="noStrike">
                <a:latin typeface="Arial"/>
              </a:rPr>
              <a:t>ки </a:t>
            </a:r>
            <a:r>
              <a:rPr b="0" lang="ru-RU" sz="4400" spc="-1" strike="noStrike">
                <a:latin typeface="Arial"/>
              </a:rPr>
              <a:t>те</a:t>
            </a:r>
            <a:r>
              <a:rPr b="0" lang="ru-RU" sz="4400" spc="-1" strike="noStrike">
                <a:latin typeface="Arial"/>
              </a:rPr>
              <a:t>кс</a:t>
            </a:r>
            <a:r>
              <a:rPr b="0" lang="ru-RU" sz="4400" spc="-1" strike="noStrike">
                <a:latin typeface="Arial"/>
              </a:rPr>
              <a:t>та </a:t>
            </a:r>
            <a:r>
              <a:rPr b="0" lang="ru-RU" sz="4400" spc="-1" strike="noStrike">
                <a:latin typeface="Arial"/>
              </a:rPr>
              <a:t>за</a:t>
            </a:r>
            <a:r>
              <a:rPr b="0" lang="ru-RU" sz="4400" spc="-1" strike="noStrike">
                <a:latin typeface="Arial"/>
              </a:rPr>
              <a:t>гл</a:t>
            </a:r>
            <a:r>
              <a:rPr b="0" lang="ru-RU" sz="4400" spc="-1" strike="noStrike">
                <a:latin typeface="Arial"/>
              </a:rPr>
              <a:t>ав</a:t>
            </a:r>
            <a:r>
              <a:rPr b="0" lang="ru-RU" sz="4400" spc="-1" strike="noStrike">
                <a:latin typeface="Arial"/>
              </a:rPr>
              <a:t>и</a:t>
            </a:r>
            <a:r>
              <a:rPr b="0" lang="ru-RU" sz="4400" spc="-1" strike="noStrike">
                <a:latin typeface="Arial"/>
              </a:rPr>
              <a:t>я </a:t>
            </a:r>
            <a:r>
              <a:rPr b="0" lang="ru-RU" sz="4400" spc="-1" strike="noStrike">
                <a:latin typeface="Arial"/>
              </a:rPr>
              <a:t>щ</a:t>
            </a:r>
            <a:r>
              <a:rPr b="0" lang="ru-RU" sz="4400" spc="-1" strike="noStrike">
                <a:latin typeface="Arial"/>
              </a:rPr>
              <a:t>ё</a:t>
            </a:r>
            <a:r>
              <a:rPr b="0" lang="ru-RU" sz="4400" spc="-1" strike="noStrike">
                <a:latin typeface="Arial"/>
              </a:rPr>
              <a:t>лк</a:t>
            </a:r>
            <a:r>
              <a:rPr b="0" lang="ru-RU" sz="4400" spc="-1" strike="noStrike">
                <a:latin typeface="Arial"/>
              </a:rPr>
              <a:t>н</a:t>
            </a:r>
            <a:r>
              <a:rPr b="0" lang="ru-RU" sz="4400" spc="-1" strike="noStrike">
                <a:latin typeface="Arial"/>
              </a:rPr>
              <a:t>ит</a:t>
            </a:r>
            <a:r>
              <a:rPr b="0" lang="ru-RU" sz="4400" spc="-1" strike="noStrike">
                <a:latin typeface="Arial"/>
              </a:rPr>
              <a:t>е </a:t>
            </a:r>
            <a:r>
              <a:rPr b="0" lang="ru-RU" sz="4400" spc="-1" strike="noStrike">
                <a:latin typeface="Arial"/>
              </a:rPr>
              <a:t>м</a:t>
            </a:r>
            <a:r>
              <a:rPr b="0" lang="ru-RU" sz="4400" spc="-1" strike="noStrike">
                <a:latin typeface="Arial"/>
              </a:rPr>
              <a:t>ы</a:t>
            </a:r>
            <a:r>
              <a:rPr b="0" lang="ru-RU" sz="4400" spc="-1" strike="noStrike">
                <a:latin typeface="Arial"/>
              </a:rPr>
              <a:t>ш</a:t>
            </a:r>
            <a:r>
              <a:rPr b="0" lang="ru-RU" sz="4400" spc="-1" strike="noStrike">
                <a:latin typeface="Arial"/>
              </a:rPr>
              <a:t>ь</a:t>
            </a:r>
            <a:r>
              <a:rPr b="0" lang="ru-RU" sz="4400" spc="-1" strike="noStrike">
                <a:latin typeface="Arial"/>
              </a:rPr>
              <a:t>ю</a:t>
            </a:r>
            <a:endParaRPr b="0" lang="ru-RU" sz="4400" spc="-1" strike="noStrike">
              <a:latin typeface="Arial"/>
            </a:endParaRPr>
          </a:p>
        </p:txBody>
      </p:sp>
      <p:sp>
        <p:nvSpPr>
          <p:cNvPr id="332"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61.xml"/>
</Relationships>
</file>

<file path=ppt/slides/_rels/slide1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73.xml"/>
</Relationships>
</file>

<file path=ppt/slides/_rels/slide12.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37.xml"/>
</Relationships>
</file>

<file path=ppt/slides/_rels/slide1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png"/><Relationship Id="rId3" Type="http://schemas.openxmlformats.org/officeDocument/2006/relationships/slideLayout" Target="../slideLayouts/slideLayout85.xml"/>
</Relationships>
</file>

<file path=ppt/slides/_rels/slide15.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png"/><Relationship Id="rId3" Type="http://schemas.openxmlformats.org/officeDocument/2006/relationships/slideLayout" Target="../slideLayouts/slideLayout97.xml"/>
</Relationships>
</file>

<file path=ppt/slides/_rels/slide16.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13.xml"/>
</Relationships>
</file>

<file path=ppt/slides/_rels/slide1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21.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jpeg"/><Relationship Id="rId3" Type="http://schemas.openxmlformats.org/officeDocument/2006/relationships/image" Target="../media/image20.png"/><Relationship Id="rId4" Type="http://schemas.openxmlformats.org/officeDocument/2006/relationships/slideLayout" Target="../slideLayouts/slideLayout145.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61.xml"/>
</Relationships>
</file>

<file path=ppt/slides/_rels/slide21.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45.xml"/>
</Relationships>
</file>

<file path=ppt/slides/_rels/slide22.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69.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jpeg"/><Relationship Id="rId3" Type="http://schemas.openxmlformats.org/officeDocument/2006/relationships/slideLayout" Target="../slideLayouts/slideLayout18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93.xml"/>
</Relationships>
</file>

<file path=ppt/slides/_rels/slide25.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81.xml"/>
</Relationships>
</file>

<file path=ppt/slides/_rels/slide26.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81.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205.xml"/>
</Relationships>
</file>

<file path=ppt/slides/_rels/slide2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slideLayout" Target="../slideLayouts/slideLayout181.xml"/>
</Relationships>
</file>

<file path=ppt/slides/_rels/slide29.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8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slideLayout" Target="../slideLayouts/slideLayout181.xml"/>
</Relationships>
</file>

<file path=ppt/slides/_rels/slide31.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png"/><Relationship Id="rId3" Type="http://schemas.openxmlformats.org/officeDocument/2006/relationships/image" Target="../media/image37.jpeg"/><Relationship Id="rId4" Type="http://schemas.openxmlformats.org/officeDocument/2006/relationships/slideLayout" Target="../slideLayouts/slideLayout221.xml"/>
</Relationships>
</file>

<file path=ppt/slides/_rels/slide32.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229.xml"/>
</Relationships>
</file>

<file path=ppt/slides/_rels/slide33.xml.rels><?xml version="1.0" encoding="UTF-8"?>
<Relationships xmlns="http://schemas.openxmlformats.org/package/2006/relationships"><Relationship Id="rId1" Type="http://schemas.openxmlformats.org/officeDocument/2006/relationships/image" Target="../media/image39.wmf"/><Relationship Id="rId2" Type="http://schemas.openxmlformats.org/officeDocument/2006/relationships/slideLayout" Target="../slideLayouts/slideLayout113.xml"/>
</Relationships>
</file>

<file path=ppt/slides/_rels/slide34.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241.xml"/>
</Relationships>
</file>

<file path=ppt/slides/_rels/slide35.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241.xml"/>
</Relationships>
</file>

<file path=ppt/slides/_rels/slide36.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241.xml"/>
</Relationships>
</file>

<file path=ppt/slides/_rels/slide37.xml.rels><?xml version="1.0" encoding="UTF-8"?>
<Relationships xmlns="http://schemas.openxmlformats.org/package/2006/relationships"><Relationship Id="rId1" Type="http://schemas.openxmlformats.org/officeDocument/2006/relationships/image" Target="../media/image43.wmf"/><Relationship Id="rId2" Type="http://schemas.openxmlformats.org/officeDocument/2006/relationships/image" Target="../media/image44.png"/><Relationship Id="rId3" Type="http://schemas.openxmlformats.org/officeDocument/2006/relationships/slideLayout" Target="../slideLayouts/slideLayout37.xml"/>
</Relationships>
</file>

<file path=ppt/slides/_rels/slide38.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slideLayout" Target="../slideLayouts/slideLayout241.xml"/>
</Relationships>
</file>

<file path=ppt/slides/_rels/slide39.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jpeg"/><Relationship Id="rId3" Type="http://schemas.openxmlformats.org/officeDocument/2006/relationships/slideLayout" Target="../slideLayouts/slideLayout24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53.xml"/>
</Relationships>
</file>

<file path=ppt/slides/_rels/slide7.xml.rels><?xml version="1.0" encoding="UTF-8"?>
<Relationships xmlns="http://schemas.openxmlformats.org/package/2006/relationships"><Relationship Id="rId1" Type="http://schemas.openxmlformats.org/officeDocument/2006/relationships/image" Target="../media/image3.wmf"/><Relationship Id="rId2" Type="http://schemas.openxmlformats.org/officeDocument/2006/relationships/slideLayout" Target="../slideLayouts/slideLayout53.xml"/>
</Relationships>
</file>

<file path=ppt/slides/_rels/slide8.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61.xml"/>
</Relationships>
</file>

<file path=ppt/slides/_rels/slide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6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867" name=""/>
          <p:cNvSpPr/>
          <p:nvPr/>
        </p:nvSpPr>
        <p:spPr>
          <a:xfrm>
            <a:off x="180000" y="703440"/>
            <a:ext cx="8627040" cy="1190160"/>
          </a:xfrm>
          <a:prstGeom prst="rect">
            <a:avLst/>
          </a:prstGeom>
          <a:solidFill>
            <a:srgbClr val="ccffff"/>
          </a:solidFill>
          <a:ln w="0">
            <a:noFill/>
          </a:ln>
        </p:spPr>
        <p:style>
          <a:lnRef idx="0"/>
          <a:fillRef idx="0"/>
          <a:effectRef idx="0"/>
          <a:fontRef idx="minor"/>
        </p:style>
        <p:txBody>
          <a:bodyPr lIns="90000" rIns="90000" tIns="46800" bIns="46800" anchor="ctr">
            <a:spAutoFit/>
          </a:bodyPr>
          <a:p>
            <a:pPr algn="ctr">
              <a:lnSpc>
                <a:spcPct val="100000"/>
              </a:lnSpc>
              <a:buNone/>
            </a:pPr>
            <a:r>
              <a:rPr b="1" lang="ru-RU" sz="2400" spc="-1" strike="noStrike">
                <a:solidFill>
                  <a:srgbClr val="000000"/>
                </a:solidFill>
                <a:latin typeface="Book Antiqua"/>
                <a:ea typeface="DejaVu Sans"/>
              </a:rPr>
              <a:t>Нейтрино от взрывов Сверхновых: </a:t>
            </a:r>
            <a:endParaRPr b="0" lang="ru-RU" sz="2400" spc="-1" strike="noStrike">
              <a:latin typeface="Arial"/>
            </a:endParaRPr>
          </a:p>
          <a:p>
            <a:pPr algn="ctr">
              <a:lnSpc>
                <a:spcPct val="100000"/>
              </a:lnSpc>
              <a:buNone/>
            </a:pPr>
            <a:r>
              <a:rPr b="1" lang="ru-RU" sz="2400" spc="-1" strike="noStrike">
                <a:solidFill>
                  <a:srgbClr val="000000"/>
                </a:solidFill>
                <a:latin typeface="Book Antiqua"/>
                <a:ea typeface="DejaVu Sans"/>
              </a:rPr>
              <a:t>Сверхновая 1987А, современное состояние и перспективы экспериментального поиска</a:t>
            </a:r>
            <a:endParaRPr b="0" lang="ru-RU" sz="2400" spc="-1" strike="noStrike">
              <a:latin typeface="Arial"/>
            </a:endParaRPr>
          </a:p>
        </p:txBody>
      </p:sp>
      <p:sp>
        <p:nvSpPr>
          <p:cNvPr id="868" name=""/>
          <p:cNvSpPr/>
          <p:nvPr/>
        </p:nvSpPr>
        <p:spPr>
          <a:xfrm>
            <a:off x="1260000" y="4140000"/>
            <a:ext cx="6386760" cy="1023120"/>
          </a:xfrm>
          <a:prstGeom prst="rect">
            <a:avLst/>
          </a:prstGeom>
          <a:solidFill>
            <a:srgbClr val="ccffff"/>
          </a:solidFill>
          <a:ln w="0">
            <a:noFill/>
          </a:ln>
        </p:spPr>
        <p:style>
          <a:lnRef idx="0"/>
          <a:fillRef idx="0"/>
          <a:effectRef idx="0"/>
          <a:fontRef idx="minor"/>
        </p:style>
        <p:txBody>
          <a:bodyPr lIns="90000" rIns="90000" tIns="46800" bIns="46800" anchor="t">
            <a:spAutoFit/>
          </a:bodyPr>
          <a:p>
            <a:pPr marL="343080" indent="-343080" algn="ctr">
              <a:lnSpc>
                <a:spcPct val="100000"/>
              </a:lnSpc>
              <a:spcBef>
                <a:spcPts val="601"/>
              </a:spcBef>
              <a:buNone/>
              <a:tabLst>
                <a:tab algn="l" pos="0"/>
              </a:tabLst>
            </a:pPr>
            <a:r>
              <a:rPr b="0" lang="ru-RU" sz="2000" spc="-1" strike="noStrike">
                <a:solidFill>
                  <a:srgbClr val="000000"/>
                </a:solidFill>
                <a:latin typeface="Times New Roman"/>
                <a:ea typeface="DejaVu Sans"/>
              </a:rPr>
              <a:t>В.Б. Петков</a:t>
            </a:r>
            <a:endParaRPr b="0" lang="ru-RU" sz="2000" spc="-1" strike="noStrike">
              <a:latin typeface="Arial"/>
            </a:endParaRPr>
          </a:p>
          <a:p>
            <a:pPr marL="343080" indent="-343080" algn="ctr">
              <a:lnSpc>
                <a:spcPct val="100000"/>
              </a:lnSpc>
              <a:spcBef>
                <a:spcPts val="601"/>
              </a:spcBef>
              <a:buNone/>
              <a:tabLst>
                <a:tab algn="l" pos="0"/>
              </a:tabLst>
            </a:pPr>
            <a:r>
              <a:rPr b="0" lang="ru-RU" sz="1800" spc="-1" strike="noStrike">
                <a:solidFill>
                  <a:srgbClr val="000000"/>
                </a:solidFill>
                <a:latin typeface="Times New Roman"/>
                <a:ea typeface="DejaVu Sans"/>
              </a:rPr>
              <a:t>ИЯИ РАН </a:t>
            </a:r>
            <a:endParaRPr b="0" lang="ru-RU" sz="1800" spc="-1" strike="noStrike">
              <a:latin typeface="Arial"/>
            </a:endParaRPr>
          </a:p>
          <a:p>
            <a:pPr marL="343080" indent="-343080" algn="ctr">
              <a:lnSpc>
                <a:spcPct val="100000"/>
              </a:lnSpc>
              <a:buNone/>
              <a:tabLst>
                <a:tab algn="l" pos="0"/>
              </a:tabLst>
            </a:pPr>
            <a:r>
              <a:rPr b="0" lang="ru-RU" sz="1800" spc="-1" strike="noStrike">
                <a:solidFill>
                  <a:srgbClr val="000000"/>
                </a:solidFill>
                <a:latin typeface="Times New Roman"/>
                <a:ea typeface="DejaVu Sans"/>
              </a:rPr>
              <a:t>Баксанская нейтринная обсерватория</a:t>
            </a:r>
            <a:endParaRPr b="0" lang="ru-RU" sz="1800" spc="-1" strike="noStrike">
              <a:latin typeface="Arial"/>
            </a:endParaRPr>
          </a:p>
        </p:txBody>
      </p:sp>
      <p:sp>
        <p:nvSpPr>
          <p:cNvPr id="869" name="Text Box 1"/>
          <p:cNvSpPr/>
          <p:nvPr/>
        </p:nvSpPr>
        <p:spPr>
          <a:xfrm>
            <a:off x="360000" y="6143400"/>
            <a:ext cx="8229600" cy="489240"/>
          </a:xfrm>
          <a:custGeom>
            <a:avLst/>
            <a:gdLst/>
            <a:ahLst/>
            <a:rect l="l" t="t" r="r" b="b"/>
            <a:pathLst>
              <a:path w="21600" h="21600">
                <a:moveTo>
                  <a:pt x="0" y="0"/>
                </a:moveTo>
                <a:lnTo>
                  <a:pt x="21600" y="0"/>
                </a:lnTo>
                <a:lnTo>
                  <a:pt x="21600" y="21600"/>
                </a:lnTo>
                <a:lnTo>
                  <a:pt x="0" y="21600"/>
                </a:lnTo>
                <a:lnTo>
                  <a:pt x="0" y="0"/>
                </a:lnTo>
                <a:close/>
              </a:path>
            </a:pathLst>
          </a:custGeom>
          <a:solidFill>
            <a:srgbClr val="ccffff"/>
          </a:solidFill>
          <a:ln w="0">
            <a:noFill/>
          </a:ln>
        </p:spPr>
        <p:style>
          <a:lnRef idx="0"/>
          <a:fillRef idx="0"/>
          <a:effectRef idx="0"/>
          <a:fontRef idx="minor"/>
        </p:style>
        <p:txBody>
          <a:bodyPr lIns="90000" rIns="90000" tIns="46800" bIns="46800" anchor="t">
            <a:spAutoFit/>
          </a:bodyPr>
          <a:p>
            <a:pPr algn="ctr">
              <a:lnSpc>
                <a:spcPct val="100000"/>
              </a:lnSpc>
              <a:buNone/>
            </a:pPr>
            <a:r>
              <a:rPr b="0" lang="en-US" sz="1300" spc="-1" strike="noStrike">
                <a:solidFill>
                  <a:srgbClr val="000000"/>
                </a:solidFill>
                <a:latin typeface="Times New Roman"/>
                <a:ea typeface="Microsoft YaHei"/>
              </a:rPr>
              <a:t>Сессия-конференция “Физика фундаментальных взаимодействий”, посвященная 70-летию В.А. Рубакова Москва,17 - 21 февраля 2025</a:t>
            </a:r>
            <a:endParaRPr b="0" lang="ru-RU" sz="13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08" name="" descr=""/>
          <p:cNvPicPr/>
          <p:nvPr/>
        </p:nvPicPr>
        <p:blipFill>
          <a:blip r:embed="rId1"/>
          <a:stretch/>
        </p:blipFill>
        <p:spPr>
          <a:xfrm>
            <a:off x="864000" y="859680"/>
            <a:ext cx="4658400" cy="3995640"/>
          </a:xfrm>
          <a:prstGeom prst="rect">
            <a:avLst/>
          </a:prstGeom>
          <a:ln w="0">
            <a:noFill/>
          </a:ln>
        </p:spPr>
      </p:pic>
      <p:sp>
        <p:nvSpPr>
          <p:cNvPr id="909" name=""/>
          <p:cNvSpPr/>
          <p:nvPr/>
        </p:nvSpPr>
        <p:spPr>
          <a:xfrm>
            <a:off x="360000" y="5220000"/>
            <a:ext cx="8455320" cy="988560"/>
          </a:xfrm>
          <a:prstGeom prst="rect">
            <a:avLst/>
          </a:prstGeom>
          <a:solidFill>
            <a:srgbClr val="ffff6d">
              <a:alpha val="5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600" spc="-1" strike="noStrike">
                <a:solidFill>
                  <a:srgbClr val="000000"/>
                </a:solidFill>
                <a:latin typeface="Times New Roman"/>
                <a:ea typeface="DejaVu Sans"/>
              </a:rPr>
              <a:t>Estimations of the number of interactions per 1 kt at 10 kpc for two different neutrino flux models, </a:t>
            </a:r>
            <a:endParaRPr b="0" lang="ru-RU" sz="1600" spc="-1" strike="noStrike">
              <a:latin typeface="Arial"/>
            </a:endParaRPr>
          </a:p>
          <a:p>
            <a:pPr algn="ctr">
              <a:lnSpc>
                <a:spcPct val="100000"/>
              </a:lnSpc>
              <a:buNone/>
            </a:pPr>
            <a:r>
              <a:rPr b="0" lang="ru-RU" sz="1600" spc="-1" strike="noStrike">
                <a:solidFill>
                  <a:srgbClr val="000000"/>
                </a:solidFill>
                <a:latin typeface="Times New Roman"/>
                <a:ea typeface="DejaVu Sans"/>
              </a:rPr>
              <a:t>E</a:t>
            </a:r>
            <a:r>
              <a:rPr b="0" lang="ru-RU" sz="1600" spc="-1" strike="noStrike" baseline="-8000">
                <a:solidFill>
                  <a:srgbClr val="000000"/>
                </a:solidFill>
                <a:latin typeface="Times New Roman"/>
                <a:ea typeface="Times New Roman"/>
              </a:rPr>
              <a:t>ν</a:t>
            </a:r>
            <a:r>
              <a:rPr b="0" lang="ru-RU" sz="1600" spc="-1" strike="noStrike">
                <a:solidFill>
                  <a:srgbClr val="000000"/>
                </a:solidFill>
                <a:latin typeface="Times New Roman"/>
                <a:ea typeface="Times New Roman"/>
              </a:rPr>
              <a:t> ≥ 5 MeV. </a:t>
            </a:r>
            <a:endParaRPr b="0" lang="ru-RU" sz="1600" spc="-1" strike="noStrike">
              <a:latin typeface="Arial"/>
            </a:endParaRPr>
          </a:p>
          <a:p>
            <a:pPr algn="ctr">
              <a:lnSpc>
                <a:spcPct val="100000"/>
              </a:lnSpc>
              <a:buNone/>
            </a:pPr>
            <a:r>
              <a:rPr b="0" lang="ru-RU" sz="1600" spc="-1" strike="noStrike">
                <a:solidFill>
                  <a:srgbClr val="000000"/>
                </a:solidFill>
                <a:latin typeface="Times New Roman"/>
                <a:ea typeface="Times New Roman"/>
              </a:rPr>
              <a:t>Abbreviations: C, energy loss of a charged particle; N, produced neutrons; G, deexcitation γs; A, positron annihilation γs. </a:t>
            </a:r>
            <a:endParaRPr b="0" lang="ru-RU" sz="1600" spc="-1" strike="noStrike">
              <a:latin typeface="Arial"/>
            </a:endParaRPr>
          </a:p>
        </p:txBody>
      </p:sp>
      <p:sp>
        <p:nvSpPr>
          <p:cNvPr id="910" name="PlaceHolder 6"/>
          <p:cNvSpPr/>
          <p:nvPr/>
        </p:nvSpPr>
        <p:spPr>
          <a:xfrm>
            <a:off x="720000" y="346680"/>
            <a:ext cx="6836400" cy="273960"/>
          </a:xfrm>
          <a:prstGeom prst="rect">
            <a:avLst/>
          </a:prstGeom>
          <a:solidFill>
            <a:srgbClr val="800080">
              <a:alpha val="15000"/>
            </a:srgbClr>
          </a:solidFill>
          <a:ln w="0">
            <a:noFill/>
          </a:ln>
        </p:spPr>
        <p:style>
          <a:lnRef idx="0"/>
          <a:fillRef idx="0"/>
          <a:effectRef idx="0"/>
          <a:fontRef idx="minor"/>
        </p:style>
        <p:txBody>
          <a:bodyPr lIns="0" rIns="0" tIns="0" bIns="0" anchor="b">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Book Antiqua"/>
                <a:ea typeface="DejaVu Sans"/>
              </a:rPr>
              <a:t>Детектирование нейтрино  от взрывов Сверхновых</a:t>
            </a:r>
            <a:endParaRPr b="0" lang="ru-RU" sz="1800" spc="-1" strike="noStrike">
              <a:latin typeface="Arial"/>
            </a:endParaRPr>
          </a:p>
        </p:txBody>
      </p:sp>
      <p:sp>
        <p:nvSpPr>
          <p:cNvPr id="911" name=""/>
          <p:cNvSpPr/>
          <p:nvPr/>
        </p:nvSpPr>
        <p:spPr>
          <a:xfrm>
            <a:off x="288000" y="6516360"/>
            <a:ext cx="8635320" cy="254880"/>
          </a:xfrm>
          <a:prstGeom prst="rect">
            <a:avLst/>
          </a:prstGeom>
          <a:solidFill>
            <a:srgbClr val="dee6ef">
              <a:alpha val="50000"/>
            </a:srgbClr>
          </a:solidFill>
          <a:ln w="0">
            <a:noFill/>
          </a:ln>
        </p:spPr>
        <p:style>
          <a:lnRef idx="0"/>
          <a:fillRef idx="0"/>
          <a:effectRef idx="0"/>
          <a:fontRef idx="minor"/>
        </p:style>
        <p:txBody>
          <a:bodyPr lIns="90000" rIns="90000" tIns="45000" bIns="45000" anchor="t">
            <a:noAutofit/>
          </a:bodyPr>
          <a:p>
            <a:pPr>
              <a:lnSpc>
                <a:spcPct val="100000"/>
              </a:lnSpc>
              <a:buNone/>
            </a:pPr>
            <a:r>
              <a:rPr b="0" i="1" lang="ru-RU" sz="1200" spc="-1" strike="noStrike">
                <a:solidFill>
                  <a:srgbClr val="000000"/>
                </a:solidFill>
                <a:latin typeface="Times New Roman"/>
                <a:ea typeface="DejaVu Sans"/>
              </a:rPr>
              <a:t>Kate Scholberg. Supernova Neutrino Detection.  Annual Review of Nuclear and Particle Science Volume 62, 2012.  </a:t>
            </a:r>
            <a:r>
              <a:rPr b="0" i="1" lang="ru-RU" sz="1200" spc="-1" strike="noStrike">
                <a:solidFill>
                  <a:srgbClr val="000000"/>
                </a:solidFill>
                <a:latin typeface="Times New Roman"/>
                <a:ea typeface="DejaVu Sans"/>
              </a:rPr>
              <a:t>	</a:t>
            </a:r>
            <a:r>
              <a:rPr b="0" i="1" lang="ru-RU" sz="1200" spc="-1" strike="noStrike">
                <a:solidFill>
                  <a:srgbClr val="000000"/>
                </a:solidFill>
                <a:latin typeface="Times New Roman"/>
                <a:ea typeface="DejaVu Sans"/>
              </a:rPr>
              <a:t>arXiv:1205.6003 </a:t>
            </a:r>
            <a:endParaRPr b="0" lang="ru-RU" sz="12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12" name="Picture 10" descr=""/>
          <p:cNvPicPr/>
          <p:nvPr/>
        </p:nvPicPr>
        <p:blipFill>
          <a:blip r:embed="rId1"/>
          <a:stretch/>
        </p:blipFill>
        <p:spPr>
          <a:xfrm>
            <a:off x="144000" y="1584000"/>
            <a:ext cx="8783640" cy="3222360"/>
          </a:xfrm>
          <a:prstGeom prst="rect">
            <a:avLst/>
          </a:prstGeom>
          <a:ln w="0">
            <a:noFill/>
          </a:ln>
        </p:spPr>
      </p:pic>
      <p:sp>
        <p:nvSpPr>
          <p:cNvPr id="913" name="Прямоугольник 2"/>
          <p:cNvSpPr/>
          <p:nvPr/>
        </p:nvSpPr>
        <p:spPr>
          <a:xfrm>
            <a:off x="900000" y="5059800"/>
            <a:ext cx="7904520" cy="700200"/>
          </a:xfrm>
          <a:prstGeom prst="rect">
            <a:avLst/>
          </a:prstGeom>
          <a:solidFill>
            <a:srgbClr val="ffffa6">
              <a:alpha val="50000"/>
            </a:srgbClr>
          </a:solidFill>
          <a:ln w="3600">
            <a:solidFill>
              <a:srgbClr val="000000"/>
            </a:solidFill>
            <a:miter/>
          </a:ln>
        </p:spPr>
        <p:style>
          <a:lnRef idx="0"/>
          <a:fillRef idx="0"/>
          <a:effectRef idx="0"/>
          <a:fontRef idx="minor"/>
        </p:style>
        <p:txBody>
          <a:bodyPr lIns="87120" rIns="87120" tIns="43920" bIns="43920" anchor="t">
            <a:spAutoFit/>
          </a:bodyPr>
          <a:p>
            <a:pPr algn="ctr">
              <a:lnSpc>
                <a:spcPct val="100000"/>
              </a:lnSpc>
              <a:spcBef>
                <a:spcPts val="11"/>
              </a:spcBef>
              <a:spcAft>
                <a:spcPts val="11"/>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333080"/>
                <a:tab algn="l" pos="10782360"/>
              </a:tabLst>
            </a:pPr>
            <a:r>
              <a:rPr b="1" lang="ru-RU" sz="2000" spc="-1" strike="noStrike">
                <a:solidFill>
                  <a:srgbClr val="000000"/>
                </a:solidFill>
                <a:latin typeface="Times New Roman"/>
                <a:ea typeface="DejaVu Sans"/>
              </a:rPr>
              <a:t>Расположение БНО:</a:t>
            </a:r>
            <a:endParaRPr b="0" lang="ru-RU" sz="2000" spc="-1" strike="noStrike">
              <a:latin typeface="Arial"/>
            </a:endParaRPr>
          </a:p>
          <a:p>
            <a:pPr algn="ctr">
              <a:lnSpc>
                <a:spcPct val="100000"/>
              </a:lnSpc>
              <a:spcBef>
                <a:spcPts val="11"/>
              </a:spcBef>
              <a:spcAft>
                <a:spcPts val="11"/>
              </a:spcAft>
              <a:buNone/>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333080"/>
                <a:tab algn="l" pos="10782360"/>
              </a:tabLst>
            </a:pPr>
            <a:r>
              <a:rPr b="1" lang="ru-RU" sz="2000" spc="-1" strike="noStrike">
                <a:solidFill>
                  <a:srgbClr val="000000"/>
                </a:solidFill>
                <a:latin typeface="Times New Roman"/>
                <a:ea typeface="DejaVu Sans"/>
              </a:rPr>
              <a:t> </a:t>
            </a:r>
            <a:r>
              <a:rPr b="1" lang="ru-RU" sz="2000" spc="-1" strike="noStrike">
                <a:solidFill>
                  <a:srgbClr val="000000"/>
                </a:solidFill>
                <a:latin typeface="Times New Roman"/>
                <a:ea typeface="DejaVu Sans"/>
              </a:rPr>
              <a:t>Баксанское ущелье, недалеко (~ 20 км) от горы Эльбрус </a:t>
            </a:r>
            <a:endParaRPr b="0" lang="ru-RU" sz="2000" spc="-1" strike="noStrike">
              <a:latin typeface="Arial"/>
            </a:endParaRPr>
          </a:p>
        </p:txBody>
      </p:sp>
      <p:sp>
        <p:nvSpPr>
          <p:cNvPr id="914" name=""/>
          <p:cNvSpPr/>
          <p:nvPr/>
        </p:nvSpPr>
        <p:spPr>
          <a:xfrm>
            <a:off x="424080" y="243720"/>
            <a:ext cx="8390160" cy="1008000"/>
          </a:xfrm>
          <a:custGeom>
            <a:avLst/>
            <a:gdLst/>
            <a:ahLst/>
            <a:rect l="l" t="t" r="r" b="b"/>
            <a:pathLst>
              <a:path w="21600" h="21600">
                <a:moveTo>
                  <a:pt x="0" y="0"/>
                </a:moveTo>
                <a:lnTo>
                  <a:pt x="21600" y="0"/>
                </a:lnTo>
                <a:lnTo>
                  <a:pt x="21600" y="21600"/>
                </a:lnTo>
                <a:lnTo>
                  <a:pt x="0" y="21600"/>
                </a:lnTo>
                <a:lnTo>
                  <a:pt x="0" y="0"/>
                </a:lnTo>
                <a:close/>
              </a:path>
            </a:pathLst>
          </a:custGeom>
          <a:solidFill>
            <a:srgbClr val="ff860d">
              <a:alpha val="30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Book Antiqua"/>
                <a:ea typeface="DejaVu Sans"/>
              </a:rPr>
              <a:t>Поиск нейтринных вспышек от взрывов Сверхновых с коллапсом ядра в Галактике на Баксанском подземном сцинтилляционном телескопе (БПСТ)</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15" name="Line 3"/>
          <p:cNvSpPr/>
          <p:nvPr/>
        </p:nvSpPr>
        <p:spPr>
          <a:xfrm flipV="1">
            <a:off x="4643280" y="5516280"/>
            <a:ext cx="649440" cy="576360"/>
          </a:xfrm>
          <a:prstGeom prst="line">
            <a:avLst/>
          </a:prstGeom>
          <a:ln w="31680">
            <a:solidFill>
              <a:srgbClr val="ff0000"/>
            </a:solidFill>
            <a:miter/>
            <a:tailEnd len="lg" type="stealth" w="lg"/>
          </a:ln>
        </p:spPr>
        <p:style>
          <a:lnRef idx="0"/>
          <a:fillRef idx="0"/>
          <a:effectRef idx="0"/>
          <a:fontRef idx="minor"/>
        </p:style>
      </p:sp>
      <p:pic>
        <p:nvPicPr>
          <p:cNvPr id="916" name="Picture 3" descr="Рисунок2"/>
          <p:cNvPicPr/>
          <p:nvPr/>
        </p:nvPicPr>
        <p:blipFill>
          <a:blip r:embed="rId2"/>
          <a:stretch/>
        </p:blipFill>
        <p:spPr>
          <a:xfrm>
            <a:off x="4680000" y="4689360"/>
            <a:ext cx="707760" cy="525240"/>
          </a:xfrm>
          <a:prstGeom prst="rect">
            <a:avLst/>
          </a:prstGeom>
          <a:ln w="0">
            <a:noFill/>
          </a:ln>
        </p:spPr>
      </p:pic>
      <p:sp>
        <p:nvSpPr>
          <p:cNvPr id="917" name="Text Box 5"/>
          <p:cNvSpPr/>
          <p:nvPr/>
        </p:nvSpPr>
        <p:spPr>
          <a:xfrm>
            <a:off x="3572280" y="4761000"/>
            <a:ext cx="834840" cy="398160"/>
          </a:xfrm>
          <a:custGeom>
            <a:avLst/>
            <a:gdLst/>
            <a:ahLst/>
            <a:rect l="l" t="t" r="r" b="b"/>
            <a:pathLst>
              <a:path w="21600" h="21600">
                <a:moveTo>
                  <a:pt x="0" y="0"/>
                </a:moveTo>
                <a:lnTo>
                  <a:pt x="21600" y="0"/>
                </a:lnTo>
                <a:lnTo>
                  <a:pt x="21600" y="21600"/>
                </a:lnTo>
                <a:lnTo>
                  <a:pt x="0" y="21600"/>
                </a:lnTo>
                <a:lnTo>
                  <a:pt x="0" y="0"/>
                </a:lnTo>
                <a:close/>
              </a:path>
            </a:pathLst>
          </a:custGeom>
          <a:solidFill>
            <a:srgbClr val="bbe0e3"/>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Times New Roman"/>
                <a:ea typeface="DejaVu Sans"/>
              </a:rPr>
              <a:t>БПСТ</a:t>
            </a:r>
            <a:endParaRPr b="0" lang="ru-RU" sz="2000" spc="-1" strike="noStrike">
              <a:latin typeface="Arial"/>
            </a:endParaRPr>
          </a:p>
        </p:txBody>
      </p:sp>
      <p:sp>
        <p:nvSpPr>
          <p:cNvPr id="918" name="Text Box 6"/>
          <p:cNvSpPr/>
          <p:nvPr/>
        </p:nvSpPr>
        <p:spPr>
          <a:xfrm>
            <a:off x="2821680" y="2960640"/>
            <a:ext cx="1409400" cy="398160"/>
          </a:xfrm>
          <a:custGeom>
            <a:avLst/>
            <a:gdLst/>
            <a:ahLst/>
            <a:rect l="l" t="t" r="r" b="b"/>
            <a:pathLst>
              <a:path w="21600" h="21600">
                <a:moveTo>
                  <a:pt x="0" y="0"/>
                </a:moveTo>
                <a:lnTo>
                  <a:pt x="21600" y="0"/>
                </a:lnTo>
                <a:lnTo>
                  <a:pt x="21600" y="21600"/>
                </a:lnTo>
                <a:lnTo>
                  <a:pt x="0" y="21600"/>
                </a:lnTo>
                <a:lnTo>
                  <a:pt x="0" y="0"/>
                </a:lnTo>
                <a:close/>
              </a:path>
            </a:pathLst>
          </a:custGeom>
          <a:solidFill>
            <a:srgbClr val="bbe0e3"/>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Times New Roman"/>
                <a:ea typeface="DejaVu Sans"/>
              </a:rPr>
              <a:t>“</a:t>
            </a:r>
            <a:r>
              <a:rPr b="0" lang="ru-RU" sz="2000" spc="-1" strike="noStrike">
                <a:solidFill>
                  <a:srgbClr val="000000"/>
                </a:solidFill>
                <a:latin typeface="Times New Roman"/>
                <a:ea typeface="DejaVu Sans"/>
              </a:rPr>
              <a:t>Андырчи</a:t>
            </a:r>
            <a:r>
              <a:rPr b="0" lang="en-US" sz="2000" spc="-1" strike="noStrike">
                <a:solidFill>
                  <a:srgbClr val="000000"/>
                </a:solidFill>
                <a:latin typeface="Times New Roman"/>
                <a:ea typeface="DejaVu Sans"/>
              </a:rPr>
              <a:t>”</a:t>
            </a:r>
            <a:endParaRPr b="0" lang="ru-RU" sz="2000" spc="-1" strike="noStrike">
              <a:latin typeface="Arial"/>
            </a:endParaRPr>
          </a:p>
        </p:txBody>
      </p:sp>
      <p:sp>
        <p:nvSpPr>
          <p:cNvPr id="919" name="Text Box 10"/>
          <p:cNvSpPr/>
          <p:nvPr/>
        </p:nvSpPr>
        <p:spPr>
          <a:xfrm>
            <a:off x="2700360" y="5950080"/>
            <a:ext cx="1873080" cy="398160"/>
          </a:xfrm>
          <a:custGeom>
            <a:avLst/>
            <a:gdLst/>
            <a:ahLst/>
            <a:rect l="l" t="t" r="r" b="b"/>
            <a:pathLst>
              <a:path w="21600" h="21600">
                <a:moveTo>
                  <a:pt x="0" y="0"/>
                </a:moveTo>
                <a:lnTo>
                  <a:pt x="21600" y="0"/>
                </a:lnTo>
                <a:lnTo>
                  <a:pt x="21600" y="21600"/>
                </a:lnTo>
                <a:lnTo>
                  <a:pt x="0" y="21600"/>
                </a:lnTo>
                <a:lnTo>
                  <a:pt x="0" y="0"/>
                </a:lnTo>
                <a:close/>
              </a:path>
            </a:pathLst>
          </a:custGeom>
          <a:solidFill>
            <a:srgbClr val="bbe0e3"/>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Times New Roman"/>
                <a:ea typeface="DejaVu Sans"/>
              </a:rPr>
              <a:t>Вход в тоннель</a:t>
            </a:r>
            <a:endParaRPr b="0" lang="ru-RU" sz="2000" spc="-1" strike="noStrike">
              <a:latin typeface="Arial"/>
            </a:endParaRPr>
          </a:p>
        </p:txBody>
      </p:sp>
      <p:sp>
        <p:nvSpPr>
          <p:cNvPr id="920" name="Rectangle 38"/>
          <p:cNvSpPr/>
          <p:nvPr/>
        </p:nvSpPr>
        <p:spPr>
          <a:xfrm>
            <a:off x="5143680" y="3645000"/>
            <a:ext cx="55080" cy="55080"/>
          </a:xfrm>
          <a:prstGeom prst="rect">
            <a:avLst/>
          </a:prstGeom>
          <a:solidFill>
            <a:srgbClr val="ffffff"/>
          </a:solidFill>
          <a:ln w="9360">
            <a:solidFill>
              <a:srgbClr val="000000"/>
            </a:solidFill>
            <a:miter/>
          </a:ln>
        </p:spPr>
        <p:style>
          <a:lnRef idx="0"/>
          <a:fillRef idx="0"/>
          <a:effectRef idx="0"/>
          <a:fontRef idx="minor"/>
        </p:style>
      </p:sp>
      <p:sp>
        <p:nvSpPr>
          <p:cNvPr id="921" name="Rectangle 39"/>
          <p:cNvSpPr/>
          <p:nvPr/>
        </p:nvSpPr>
        <p:spPr>
          <a:xfrm>
            <a:off x="4962600" y="3645000"/>
            <a:ext cx="55080" cy="55080"/>
          </a:xfrm>
          <a:prstGeom prst="rect">
            <a:avLst/>
          </a:prstGeom>
          <a:solidFill>
            <a:srgbClr val="ffffff"/>
          </a:solidFill>
          <a:ln w="9360">
            <a:solidFill>
              <a:srgbClr val="000000"/>
            </a:solidFill>
            <a:miter/>
          </a:ln>
        </p:spPr>
        <p:style>
          <a:lnRef idx="0"/>
          <a:fillRef idx="0"/>
          <a:effectRef idx="0"/>
          <a:fontRef idx="minor"/>
        </p:style>
      </p:sp>
      <p:sp>
        <p:nvSpPr>
          <p:cNvPr id="922" name="Rectangle 40"/>
          <p:cNvSpPr/>
          <p:nvPr/>
        </p:nvSpPr>
        <p:spPr>
          <a:xfrm>
            <a:off x="4784760" y="3645000"/>
            <a:ext cx="55080" cy="55080"/>
          </a:xfrm>
          <a:prstGeom prst="rect">
            <a:avLst/>
          </a:prstGeom>
          <a:solidFill>
            <a:srgbClr val="ffffff"/>
          </a:solidFill>
          <a:ln w="9360">
            <a:solidFill>
              <a:srgbClr val="000000"/>
            </a:solidFill>
            <a:miter/>
          </a:ln>
        </p:spPr>
        <p:style>
          <a:lnRef idx="0"/>
          <a:fillRef idx="0"/>
          <a:effectRef idx="0"/>
          <a:fontRef idx="minor"/>
        </p:style>
      </p:sp>
      <p:sp>
        <p:nvSpPr>
          <p:cNvPr id="923" name="Rectangle 41"/>
          <p:cNvSpPr/>
          <p:nvPr/>
        </p:nvSpPr>
        <p:spPr>
          <a:xfrm>
            <a:off x="4605480" y="3645000"/>
            <a:ext cx="55080" cy="55080"/>
          </a:xfrm>
          <a:prstGeom prst="rect">
            <a:avLst/>
          </a:prstGeom>
          <a:solidFill>
            <a:srgbClr val="ffffff"/>
          </a:solidFill>
          <a:ln w="9360">
            <a:solidFill>
              <a:srgbClr val="000000"/>
            </a:solidFill>
            <a:miter/>
          </a:ln>
        </p:spPr>
        <p:style>
          <a:lnRef idx="0"/>
          <a:fillRef idx="0"/>
          <a:effectRef idx="0"/>
          <a:fontRef idx="minor"/>
        </p:style>
      </p:sp>
      <p:sp>
        <p:nvSpPr>
          <p:cNvPr id="924" name="Rectangle 42"/>
          <p:cNvSpPr/>
          <p:nvPr/>
        </p:nvSpPr>
        <p:spPr>
          <a:xfrm>
            <a:off x="4422600" y="3645000"/>
            <a:ext cx="55440" cy="55080"/>
          </a:xfrm>
          <a:prstGeom prst="rect">
            <a:avLst/>
          </a:prstGeom>
          <a:solidFill>
            <a:srgbClr val="ffffff"/>
          </a:solidFill>
          <a:ln w="9360">
            <a:solidFill>
              <a:srgbClr val="000000"/>
            </a:solidFill>
            <a:miter/>
          </a:ln>
        </p:spPr>
        <p:style>
          <a:lnRef idx="0"/>
          <a:fillRef idx="0"/>
          <a:effectRef idx="0"/>
          <a:fontRef idx="minor"/>
        </p:style>
      </p:sp>
      <p:sp>
        <p:nvSpPr>
          <p:cNvPr id="925" name="Rectangle 43"/>
          <p:cNvSpPr/>
          <p:nvPr/>
        </p:nvSpPr>
        <p:spPr>
          <a:xfrm>
            <a:off x="5322960" y="3645000"/>
            <a:ext cx="55080" cy="55080"/>
          </a:xfrm>
          <a:prstGeom prst="rect">
            <a:avLst/>
          </a:prstGeom>
          <a:solidFill>
            <a:srgbClr val="ffffff"/>
          </a:solidFill>
          <a:ln w="9360">
            <a:solidFill>
              <a:srgbClr val="000000"/>
            </a:solidFill>
            <a:miter/>
          </a:ln>
        </p:spPr>
        <p:style>
          <a:lnRef idx="0"/>
          <a:fillRef idx="0"/>
          <a:effectRef idx="0"/>
          <a:fontRef idx="minor"/>
        </p:style>
      </p:sp>
      <p:sp>
        <p:nvSpPr>
          <p:cNvPr id="926" name="Rectangle 44"/>
          <p:cNvSpPr/>
          <p:nvPr/>
        </p:nvSpPr>
        <p:spPr>
          <a:xfrm>
            <a:off x="4243320" y="3645000"/>
            <a:ext cx="55440" cy="55080"/>
          </a:xfrm>
          <a:prstGeom prst="rect">
            <a:avLst/>
          </a:prstGeom>
          <a:solidFill>
            <a:srgbClr val="ffffff"/>
          </a:solidFill>
          <a:ln w="9360">
            <a:solidFill>
              <a:srgbClr val="000000"/>
            </a:solidFill>
            <a:miter/>
          </a:ln>
        </p:spPr>
        <p:style>
          <a:lnRef idx="0"/>
          <a:fillRef idx="0"/>
          <a:effectRef idx="0"/>
          <a:fontRef idx="minor"/>
        </p:style>
      </p:sp>
      <p:sp>
        <p:nvSpPr>
          <p:cNvPr id="927" name="Rectangle 45"/>
          <p:cNvSpPr/>
          <p:nvPr/>
        </p:nvSpPr>
        <p:spPr>
          <a:xfrm>
            <a:off x="4962600" y="3166920"/>
            <a:ext cx="55080" cy="55440"/>
          </a:xfrm>
          <a:prstGeom prst="rect">
            <a:avLst/>
          </a:prstGeom>
          <a:solidFill>
            <a:srgbClr val="ffffff"/>
          </a:solidFill>
          <a:ln w="9360">
            <a:solidFill>
              <a:srgbClr val="000000"/>
            </a:solidFill>
            <a:miter/>
          </a:ln>
        </p:spPr>
        <p:style>
          <a:lnRef idx="0"/>
          <a:fillRef idx="0"/>
          <a:effectRef idx="0"/>
          <a:fontRef idx="minor"/>
        </p:style>
      </p:sp>
      <p:sp>
        <p:nvSpPr>
          <p:cNvPr id="928" name="Rectangle 46"/>
          <p:cNvSpPr/>
          <p:nvPr/>
        </p:nvSpPr>
        <p:spPr>
          <a:xfrm>
            <a:off x="4782960" y="3166920"/>
            <a:ext cx="55440" cy="55440"/>
          </a:xfrm>
          <a:prstGeom prst="rect">
            <a:avLst/>
          </a:prstGeom>
          <a:solidFill>
            <a:srgbClr val="ffffff"/>
          </a:solidFill>
          <a:ln w="9360">
            <a:solidFill>
              <a:srgbClr val="000000"/>
            </a:solidFill>
            <a:miter/>
          </a:ln>
        </p:spPr>
        <p:style>
          <a:lnRef idx="0"/>
          <a:fillRef idx="0"/>
          <a:effectRef idx="0"/>
          <a:fontRef idx="minor"/>
        </p:style>
      </p:sp>
      <p:sp>
        <p:nvSpPr>
          <p:cNvPr id="929" name="Rectangle 47"/>
          <p:cNvSpPr/>
          <p:nvPr/>
        </p:nvSpPr>
        <p:spPr>
          <a:xfrm>
            <a:off x="4603680" y="3166920"/>
            <a:ext cx="55440" cy="55440"/>
          </a:xfrm>
          <a:prstGeom prst="rect">
            <a:avLst/>
          </a:prstGeom>
          <a:solidFill>
            <a:srgbClr val="ffffff"/>
          </a:solidFill>
          <a:ln w="9360">
            <a:solidFill>
              <a:srgbClr val="000000"/>
            </a:solidFill>
            <a:miter/>
          </a:ln>
        </p:spPr>
        <p:style>
          <a:lnRef idx="0"/>
          <a:fillRef idx="0"/>
          <a:effectRef idx="0"/>
          <a:fontRef idx="minor"/>
        </p:style>
      </p:sp>
      <p:sp>
        <p:nvSpPr>
          <p:cNvPr id="930" name="Rectangle 48"/>
          <p:cNvSpPr/>
          <p:nvPr/>
        </p:nvSpPr>
        <p:spPr>
          <a:xfrm>
            <a:off x="5145120" y="3825720"/>
            <a:ext cx="55080" cy="55440"/>
          </a:xfrm>
          <a:prstGeom prst="rect">
            <a:avLst/>
          </a:prstGeom>
          <a:solidFill>
            <a:srgbClr val="ffffff"/>
          </a:solidFill>
          <a:ln w="9360">
            <a:solidFill>
              <a:srgbClr val="000000"/>
            </a:solidFill>
            <a:miter/>
          </a:ln>
        </p:spPr>
        <p:style>
          <a:lnRef idx="0"/>
          <a:fillRef idx="0"/>
          <a:effectRef idx="0"/>
          <a:fontRef idx="minor"/>
        </p:style>
      </p:sp>
      <p:sp>
        <p:nvSpPr>
          <p:cNvPr id="931" name="Rectangle 49"/>
          <p:cNvSpPr/>
          <p:nvPr/>
        </p:nvSpPr>
        <p:spPr>
          <a:xfrm>
            <a:off x="4964040" y="3825720"/>
            <a:ext cx="55440" cy="55440"/>
          </a:xfrm>
          <a:prstGeom prst="rect">
            <a:avLst/>
          </a:prstGeom>
          <a:solidFill>
            <a:srgbClr val="ffffff"/>
          </a:solidFill>
          <a:ln w="9360">
            <a:solidFill>
              <a:srgbClr val="000000"/>
            </a:solidFill>
            <a:miter/>
          </a:ln>
        </p:spPr>
        <p:style>
          <a:lnRef idx="0"/>
          <a:fillRef idx="0"/>
          <a:effectRef idx="0"/>
          <a:fontRef idx="minor"/>
        </p:style>
      </p:sp>
      <p:sp>
        <p:nvSpPr>
          <p:cNvPr id="932" name="Rectangle 50"/>
          <p:cNvSpPr/>
          <p:nvPr/>
        </p:nvSpPr>
        <p:spPr>
          <a:xfrm>
            <a:off x="4786200" y="3825720"/>
            <a:ext cx="55440" cy="55440"/>
          </a:xfrm>
          <a:prstGeom prst="rect">
            <a:avLst/>
          </a:prstGeom>
          <a:solidFill>
            <a:srgbClr val="ffffff"/>
          </a:solidFill>
          <a:ln w="9360">
            <a:solidFill>
              <a:srgbClr val="000000"/>
            </a:solidFill>
            <a:miter/>
          </a:ln>
        </p:spPr>
        <p:style>
          <a:lnRef idx="0"/>
          <a:fillRef idx="0"/>
          <a:effectRef idx="0"/>
          <a:fontRef idx="minor"/>
        </p:style>
      </p:sp>
      <p:sp>
        <p:nvSpPr>
          <p:cNvPr id="933" name="Rectangle 51"/>
          <p:cNvSpPr/>
          <p:nvPr/>
        </p:nvSpPr>
        <p:spPr>
          <a:xfrm>
            <a:off x="4606920" y="3825720"/>
            <a:ext cx="55080" cy="55440"/>
          </a:xfrm>
          <a:prstGeom prst="rect">
            <a:avLst/>
          </a:prstGeom>
          <a:solidFill>
            <a:srgbClr val="ffffff"/>
          </a:solidFill>
          <a:ln w="9360">
            <a:solidFill>
              <a:srgbClr val="000000"/>
            </a:solidFill>
            <a:miter/>
          </a:ln>
        </p:spPr>
        <p:style>
          <a:lnRef idx="0"/>
          <a:fillRef idx="0"/>
          <a:effectRef idx="0"/>
          <a:fontRef idx="minor"/>
        </p:style>
      </p:sp>
      <p:sp>
        <p:nvSpPr>
          <p:cNvPr id="934" name="Rectangle 52"/>
          <p:cNvSpPr/>
          <p:nvPr/>
        </p:nvSpPr>
        <p:spPr>
          <a:xfrm>
            <a:off x="4424400" y="3825720"/>
            <a:ext cx="55080" cy="55440"/>
          </a:xfrm>
          <a:prstGeom prst="rect">
            <a:avLst/>
          </a:prstGeom>
          <a:solidFill>
            <a:srgbClr val="ffffff"/>
          </a:solidFill>
          <a:ln w="9360">
            <a:solidFill>
              <a:srgbClr val="000000"/>
            </a:solidFill>
            <a:miter/>
          </a:ln>
        </p:spPr>
        <p:style>
          <a:lnRef idx="0"/>
          <a:fillRef idx="0"/>
          <a:effectRef idx="0"/>
          <a:fontRef idx="minor"/>
        </p:style>
      </p:sp>
      <p:sp>
        <p:nvSpPr>
          <p:cNvPr id="935" name="Rectangle 53"/>
          <p:cNvSpPr/>
          <p:nvPr/>
        </p:nvSpPr>
        <p:spPr>
          <a:xfrm>
            <a:off x="5324400" y="3825720"/>
            <a:ext cx="55440" cy="55440"/>
          </a:xfrm>
          <a:prstGeom prst="rect">
            <a:avLst/>
          </a:prstGeom>
          <a:solidFill>
            <a:srgbClr val="ffffff"/>
          </a:solidFill>
          <a:ln w="9360">
            <a:solidFill>
              <a:srgbClr val="000000"/>
            </a:solidFill>
            <a:miter/>
          </a:ln>
        </p:spPr>
        <p:style>
          <a:lnRef idx="0"/>
          <a:fillRef idx="0"/>
          <a:effectRef idx="0"/>
          <a:fontRef idx="minor"/>
        </p:style>
      </p:sp>
      <p:sp>
        <p:nvSpPr>
          <p:cNvPr id="936" name="Rectangle 54"/>
          <p:cNvSpPr/>
          <p:nvPr/>
        </p:nvSpPr>
        <p:spPr>
          <a:xfrm>
            <a:off x="4245120" y="3825720"/>
            <a:ext cx="55080" cy="55440"/>
          </a:xfrm>
          <a:prstGeom prst="rect">
            <a:avLst/>
          </a:prstGeom>
          <a:solidFill>
            <a:srgbClr val="ffffff"/>
          </a:solidFill>
          <a:ln w="9360">
            <a:solidFill>
              <a:srgbClr val="000000"/>
            </a:solidFill>
            <a:miter/>
          </a:ln>
        </p:spPr>
        <p:style>
          <a:lnRef idx="0"/>
          <a:fillRef idx="0"/>
          <a:effectRef idx="0"/>
          <a:fontRef idx="minor"/>
        </p:style>
      </p:sp>
      <p:sp>
        <p:nvSpPr>
          <p:cNvPr id="937" name="Rectangle 55"/>
          <p:cNvSpPr/>
          <p:nvPr/>
        </p:nvSpPr>
        <p:spPr>
          <a:xfrm>
            <a:off x="5145120" y="3465360"/>
            <a:ext cx="55080" cy="55440"/>
          </a:xfrm>
          <a:prstGeom prst="rect">
            <a:avLst/>
          </a:prstGeom>
          <a:solidFill>
            <a:srgbClr val="ffffff"/>
          </a:solidFill>
          <a:ln w="9360">
            <a:solidFill>
              <a:srgbClr val="000000"/>
            </a:solidFill>
            <a:miter/>
          </a:ln>
        </p:spPr>
        <p:style>
          <a:lnRef idx="0"/>
          <a:fillRef idx="0"/>
          <a:effectRef idx="0"/>
          <a:fontRef idx="minor"/>
        </p:style>
      </p:sp>
      <p:sp>
        <p:nvSpPr>
          <p:cNvPr id="938" name="Rectangle 56"/>
          <p:cNvSpPr/>
          <p:nvPr/>
        </p:nvSpPr>
        <p:spPr>
          <a:xfrm>
            <a:off x="4964040" y="3465360"/>
            <a:ext cx="55440" cy="55440"/>
          </a:xfrm>
          <a:prstGeom prst="rect">
            <a:avLst/>
          </a:prstGeom>
          <a:solidFill>
            <a:srgbClr val="ffffff"/>
          </a:solidFill>
          <a:ln w="9360">
            <a:solidFill>
              <a:srgbClr val="000000"/>
            </a:solidFill>
            <a:miter/>
          </a:ln>
        </p:spPr>
        <p:style>
          <a:lnRef idx="0"/>
          <a:fillRef idx="0"/>
          <a:effectRef idx="0"/>
          <a:fontRef idx="minor"/>
        </p:style>
      </p:sp>
      <p:sp>
        <p:nvSpPr>
          <p:cNvPr id="939" name="Rectangle 57"/>
          <p:cNvSpPr/>
          <p:nvPr/>
        </p:nvSpPr>
        <p:spPr>
          <a:xfrm>
            <a:off x="4786200" y="3465360"/>
            <a:ext cx="55440" cy="55440"/>
          </a:xfrm>
          <a:prstGeom prst="rect">
            <a:avLst/>
          </a:prstGeom>
          <a:solidFill>
            <a:srgbClr val="ffffff"/>
          </a:solidFill>
          <a:ln w="9360">
            <a:solidFill>
              <a:srgbClr val="000000"/>
            </a:solidFill>
            <a:miter/>
          </a:ln>
        </p:spPr>
        <p:style>
          <a:lnRef idx="0"/>
          <a:fillRef idx="0"/>
          <a:effectRef idx="0"/>
          <a:fontRef idx="minor"/>
        </p:style>
      </p:sp>
      <p:sp>
        <p:nvSpPr>
          <p:cNvPr id="940" name="Rectangle 58"/>
          <p:cNvSpPr/>
          <p:nvPr/>
        </p:nvSpPr>
        <p:spPr>
          <a:xfrm>
            <a:off x="4606920" y="3465360"/>
            <a:ext cx="55080" cy="55440"/>
          </a:xfrm>
          <a:prstGeom prst="rect">
            <a:avLst/>
          </a:prstGeom>
          <a:solidFill>
            <a:srgbClr val="ffffff"/>
          </a:solidFill>
          <a:ln w="9360">
            <a:solidFill>
              <a:srgbClr val="000000"/>
            </a:solidFill>
            <a:miter/>
          </a:ln>
        </p:spPr>
        <p:style>
          <a:lnRef idx="0"/>
          <a:fillRef idx="0"/>
          <a:effectRef idx="0"/>
          <a:fontRef idx="minor"/>
        </p:style>
      </p:sp>
      <p:sp>
        <p:nvSpPr>
          <p:cNvPr id="941" name="Rectangle 59"/>
          <p:cNvSpPr/>
          <p:nvPr/>
        </p:nvSpPr>
        <p:spPr>
          <a:xfrm>
            <a:off x="4424400" y="3465360"/>
            <a:ext cx="55080" cy="55440"/>
          </a:xfrm>
          <a:prstGeom prst="rect">
            <a:avLst/>
          </a:prstGeom>
          <a:solidFill>
            <a:srgbClr val="ffffff"/>
          </a:solidFill>
          <a:ln w="9360">
            <a:solidFill>
              <a:srgbClr val="000000"/>
            </a:solidFill>
            <a:miter/>
          </a:ln>
        </p:spPr>
        <p:style>
          <a:lnRef idx="0"/>
          <a:fillRef idx="0"/>
          <a:effectRef idx="0"/>
          <a:fontRef idx="minor"/>
        </p:style>
      </p:sp>
      <p:sp>
        <p:nvSpPr>
          <p:cNvPr id="942" name="Rectangle 60"/>
          <p:cNvSpPr/>
          <p:nvPr/>
        </p:nvSpPr>
        <p:spPr>
          <a:xfrm>
            <a:off x="5324400" y="3465360"/>
            <a:ext cx="55440" cy="55440"/>
          </a:xfrm>
          <a:prstGeom prst="rect">
            <a:avLst/>
          </a:prstGeom>
          <a:solidFill>
            <a:srgbClr val="ffffff"/>
          </a:solidFill>
          <a:ln w="9360">
            <a:solidFill>
              <a:srgbClr val="000000"/>
            </a:solidFill>
            <a:miter/>
          </a:ln>
        </p:spPr>
        <p:style>
          <a:lnRef idx="0"/>
          <a:fillRef idx="0"/>
          <a:effectRef idx="0"/>
          <a:fontRef idx="minor"/>
        </p:style>
      </p:sp>
      <p:sp>
        <p:nvSpPr>
          <p:cNvPr id="943" name="Rectangle 61"/>
          <p:cNvSpPr/>
          <p:nvPr/>
        </p:nvSpPr>
        <p:spPr>
          <a:xfrm>
            <a:off x="4245120" y="3465360"/>
            <a:ext cx="55080" cy="55440"/>
          </a:xfrm>
          <a:prstGeom prst="rect">
            <a:avLst/>
          </a:prstGeom>
          <a:solidFill>
            <a:srgbClr val="ffffff"/>
          </a:solidFill>
          <a:ln w="9360">
            <a:solidFill>
              <a:srgbClr val="000000"/>
            </a:solidFill>
            <a:miter/>
          </a:ln>
        </p:spPr>
        <p:style>
          <a:lnRef idx="0"/>
          <a:fillRef idx="0"/>
          <a:effectRef idx="0"/>
          <a:fontRef idx="minor"/>
        </p:style>
      </p:sp>
      <p:sp>
        <p:nvSpPr>
          <p:cNvPr id="944" name="Rectangle 62"/>
          <p:cNvSpPr/>
          <p:nvPr/>
        </p:nvSpPr>
        <p:spPr>
          <a:xfrm>
            <a:off x="5146560" y="4005360"/>
            <a:ext cx="55440" cy="55080"/>
          </a:xfrm>
          <a:prstGeom prst="rect">
            <a:avLst/>
          </a:prstGeom>
          <a:solidFill>
            <a:srgbClr val="ffffff"/>
          </a:solidFill>
          <a:ln w="9360">
            <a:solidFill>
              <a:srgbClr val="000000"/>
            </a:solidFill>
            <a:miter/>
          </a:ln>
        </p:spPr>
        <p:style>
          <a:lnRef idx="0"/>
          <a:fillRef idx="0"/>
          <a:effectRef idx="0"/>
          <a:fontRef idx="minor"/>
        </p:style>
      </p:sp>
      <p:sp>
        <p:nvSpPr>
          <p:cNvPr id="945" name="Rectangle 63"/>
          <p:cNvSpPr/>
          <p:nvPr/>
        </p:nvSpPr>
        <p:spPr>
          <a:xfrm>
            <a:off x="4965840" y="4005360"/>
            <a:ext cx="55080" cy="55080"/>
          </a:xfrm>
          <a:prstGeom prst="rect">
            <a:avLst/>
          </a:prstGeom>
          <a:solidFill>
            <a:srgbClr val="ffffff"/>
          </a:solidFill>
          <a:ln w="9360">
            <a:solidFill>
              <a:srgbClr val="000000"/>
            </a:solidFill>
            <a:miter/>
          </a:ln>
        </p:spPr>
        <p:style>
          <a:lnRef idx="0"/>
          <a:fillRef idx="0"/>
          <a:effectRef idx="0"/>
          <a:fontRef idx="minor"/>
        </p:style>
      </p:sp>
      <p:sp>
        <p:nvSpPr>
          <p:cNvPr id="946" name="Rectangle 65"/>
          <p:cNvSpPr/>
          <p:nvPr/>
        </p:nvSpPr>
        <p:spPr>
          <a:xfrm>
            <a:off x="4788000" y="4005360"/>
            <a:ext cx="55080" cy="55080"/>
          </a:xfrm>
          <a:prstGeom prst="rect">
            <a:avLst/>
          </a:prstGeom>
          <a:solidFill>
            <a:srgbClr val="ffffff"/>
          </a:solidFill>
          <a:ln w="9360">
            <a:solidFill>
              <a:srgbClr val="000000"/>
            </a:solidFill>
            <a:miter/>
          </a:ln>
        </p:spPr>
        <p:style>
          <a:lnRef idx="0"/>
          <a:fillRef idx="0"/>
          <a:effectRef idx="0"/>
          <a:fontRef idx="minor"/>
        </p:style>
      </p:sp>
      <p:sp>
        <p:nvSpPr>
          <p:cNvPr id="947" name="Rectangle 66"/>
          <p:cNvSpPr/>
          <p:nvPr/>
        </p:nvSpPr>
        <p:spPr>
          <a:xfrm>
            <a:off x="4608360" y="4005360"/>
            <a:ext cx="55440" cy="55080"/>
          </a:xfrm>
          <a:prstGeom prst="rect">
            <a:avLst/>
          </a:prstGeom>
          <a:solidFill>
            <a:srgbClr val="ffffff"/>
          </a:solidFill>
          <a:ln w="9360">
            <a:solidFill>
              <a:srgbClr val="000000"/>
            </a:solidFill>
            <a:miter/>
          </a:ln>
        </p:spPr>
        <p:style>
          <a:lnRef idx="0"/>
          <a:fillRef idx="0"/>
          <a:effectRef idx="0"/>
          <a:fontRef idx="minor"/>
        </p:style>
      </p:sp>
      <p:sp>
        <p:nvSpPr>
          <p:cNvPr id="948" name="Rectangle 67"/>
          <p:cNvSpPr/>
          <p:nvPr/>
        </p:nvSpPr>
        <p:spPr>
          <a:xfrm>
            <a:off x="4425840" y="4005360"/>
            <a:ext cx="55440" cy="55080"/>
          </a:xfrm>
          <a:prstGeom prst="rect">
            <a:avLst/>
          </a:prstGeom>
          <a:solidFill>
            <a:srgbClr val="ffffff"/>
          </a:solidFill>
          <a:ln w="9360">
            <a:solidFill>
              <a:srgbClr val="000000"/>
            </a:solidFill>
            <a:miter/>
          </a:ln>
        </p:spPr>
        <p:style>
          <a:lnRef idx="0"/>
          <a:fillRef idx="0"/>
          <a:effectRef idx="0"/>
          <a:fontRef idx="minor"/>
        </p:style>
      </p:sp>
      <p:sp>
        <p:nvSpPr>
          <p:cNvPr id="949" name="Rectangle 68"/>
          <p:cNvSpPr/>
          <p:nvPr/>
        </p:nvSpPr>
        <p:spPr>
          <a:xfrm>
            <a:off x="5146560" y="3321000"/>
            <a:ext cx="55440" cy="55440"/>
          </a:xfrm>
          <a:prstGeom prst="rect">
            <a:avLst/>
          </a:prstGeom>
          <a:solidFill>
            <a:srgbClr val="ffffff"/>
          </a:solidFill>
          <a:ln w="9360">
            <a:solidFill>
              <a:srgbClr val="000000"/>
            </a:solidFill>
            <a:miter/>
          </a:ln>
        </p:spPr>
        <p:style>
          <a:lnRef idx="0"/>
          <a:fillRef idx="0"/>
          <a:effectRef idx="0"/>
          <a:fontRef idx="minor"/>
        </p:style>
      </p:sp>
      <p:sp>
        <p:nvSpPr>
          <p:cNvPr id="950" name="Rectangle 69"/>
          <p:cNvSpPr/>
          <p:nvPr/>
        </p:nvSpPr>
        <p:spPr>
          <a:xfrm>
            <a:off x="4965840" y="3321000"/>
            <a:ext cx="55080" cy="55440"/>
          </a:xfrm>
          <a:prstGeom prst="rect">
            <a:avLst/>
          </a:prstGeom>
          <a:solidFill>
            <a:srgbClr val="ffffff"/>
          </a:solidFill>
          <a:ln w="9360">
            <a:solidFill>
              <a:srgbClr val="000000"/>
            </a:solidFill>
            <a:miter/>
          </a:ln>
        </p:spPr>
        <p:style>
          <a:lnRef idx="0"/>
          <a:fillRef idx="0"/>
          <a:effectRef idx="0"/>
          <a:fontRef idx="minor"/>
        </p:style>
      </p:sp>
      <p:sp>
        <p:nvSpPr>
          <p:cNvPr id="951" name="Rectangle 70"/>
          <p:cNvSpPr/>
          <p:nvPr/>
        </p:nvSpPr>
        <p:spPr>
          <a:xfrm>
            <a:off x="4788000" y="3321000"/>
            <a:ext cx="55080" cy="55440"/>
          </a:xfrm>
          <a:prstGeom prst="rect">
            <a:avLst/>
          </a:prstGeom>
          <a:solidFill>
            <a:srgbClr val="ffffff"/>
          </a:solidFill>
          <a:ln w="9360">
            <a:solidFill>
              <a:srgbClr val="000000"/>
            </a:solidFill>
            <a:miter/>
          </a:ln>
        </p:spPr>
        <p:style>
          <a:lnRef idx="0"/>
          <a:fillRef idx="0"/>
          <a:effectRef idx="0"/>
          <a:fontRef idx="minor"/>
        </p:style>
      </p:sp>
      <p:sp>
        <p:nvSpPr>
          <p:cNvPr id="952" name="Rectangle 71"/>
          <p:cNvSpPr/>
          <p:nvPr/>
        </p:nvSpPr>
        <p:spPr>
          <a:xfrm>
            <a:off x="4608360" y="3321000"/>
            <a:ext cx="55440" cy="55440"/>
          </a:xfrm>
          <a:prstGeom prst="rect">
            <a:avLst/>
          </a:prstGeom>
          <a:solidFill>
            <a:srgbClr val="ffffff"/>
          </a:solidFill>
          <a:ln w="9360">
            <a:solidFill>
              <a:srgbClr val="000000"/>
            </a:solidFill>
            <a:miter/>
          </a:ln>
        </p:spPr>
        <p:style>
          <a:lnRef idx="0"/>
          <a:fillRef idx="0"/>
          <a:effectRef idx="0"/>
          <a:fontRef idx="minor"/>
        </p:style>
      </p:sp>
      <p:sp>
        <p:nvSpPr>
          <p:cNvPr id="953" name="Rectangle 72"/>
          <p:cNvSpPr/>
          <p:nvPr/>
        </p:nvSpPr>
        <p:spPr>
          <a:xfrm>
            <a:off x="4425840" y="3321000"/>
            <a:ext cx="55440" cy="55440"/>
          </a:xfrm>
          <a:prstGeom prst="rect">
            <a:avLst/>
          </a:prstGeom>
          <a:solidFill>
            <a:srgbClr val="ffffff"/>
          </a:solidFill>
          <a:ln w="9360">
            <a:solidFill>
              <a:srgbClr val="000000"/>
            </a:solidFill>
            <a:miter/>
          </a:ln>
        </p:spPr>
        <p:style>
          <a:lnRef idx="0"/>
          <a:fillRef idx="0"/>
          <a:effectRef idx="0"/>
          <a:fontRef idx="minor"/>
        </p:style>
      </p:sp>
      <p:sp>
        <p:nvSpPr>
          <p:cNvPr id="954" name="Rectangle 73"/>
          <p:cNvSpPr/>
          <p:nvPr/>
        </p:nvSpPr>
        <p:spPr>
          <a:xfrm>
            <a:off x="4965840" y="4186080"/>
            <a:ext cx="55080" cy="55440"/>
          </a:xfrm>
          <a:prstGeom prst="rect">
            <a:avLst/>
          </a:prstGeom>
          <a:solidFill>
            <a:srgbClr val="ffffff"/>
          </a:solidFill>
          <a:ln w="9360">
            <a:solidFill>
              <a:srgbClr val="000000"/>
            </a:solidFill>
            <a:miter/>
          </a:ln>
        </p:spPr>
        <p:style>
          <a:lnRef idx="0"/>
          <a:fillRef idx="0"/>
          <a:effectRef idx="0"/>
          <a:fontRef idx="minor"/>
        </p:style>
      </p:sp>
      <p:sp>
        <p:nvSpPr>
          <p:cNvPr id="955" name="Rectangle 74"/>
          <p:cNvSpPr/>
          <p:nvPr/>
        </p:nvSpPr>
        <p:spPr>
          <a:xfrm>
            <a:off x="4788000" y="4186080"/>
            <a:ext cx="55080" cy="55440"/>
          </a:xfrm>
          <a:prstGeom prst="rect">
            <a:avLst/>
          </a:prstGeom>
          <a:solidFill>
            <a:srgbClr val="ffffff"/>
          </a:solidFill>
          <a:ln w="9360">
            <a:solidFill>
              <a:srgbClr val="000000"/>
            </a:solidFill>
            <a:miter/>
          </a:ln>
        </p:spPr>
        <p:style>
          <a:lnRef idx="0"/>
          <a:fillRef idx="0"/>
          <a:effectRef idx="0"/>
          <a:fontRef idx="minor"/>
        </p:style>
      </p:sp>
      <p:sp>
        <p:nvSpPr>
          <p:cNvPr id="956" name="Rectangle 75"/>
          <p:cNvSpPr/>
          <p:nvPr/>
        </p:nvSpPr>
        <p:spPr>
          <a:xfrm>
            <a:off x="4608360" y="4186080"/>
            <a:ext cx="55440" cy="55440"/>
          </a:xfrm>
          <a:prstGeom prst="rect">
            <a:avLst/>
          </a:prstGeom>
          <a:solidFill>
            <a:srgbClr val="ffffff"/>
          </a:solidFill>
          <a:ln w="9360">
            <a:solidFill>
              <a:srgbClr val="000000"/>
            </a:solidFill>
            <a:miter/>
          </a:ln>
        </p:spPr>
        <p:style>
          <a:lnRef idx="0"/>
          <a:fillRef idx="0"/>
          <a:effectRef idx="0"/>
          <a:fontRef idx="minor"/>
        </p:style>
      </p:sp>
      <p:sp>
        <p:nvSpPr>
          <p:cNvPr id="957" name="Text Box 13"/>
          <p:cNvSpPr/>
          <p:nvPr/>
        </p:nvSpPr>
        <p:spPr>
          <a:xfrm>
            <a:off x="7133040" y="3968640"/>
            <a:ext cx="1391400" cy="398160"/>
          </a:xfrm>
          <a:custGeom>
            <a:avLst/>
            <a:gdLst/>
            <a:ahLst/>
            <a:rect l="l" t="t" r="r" b="b"/>
            <a:pathLst>
              <a:path w="21600" h="21600">
                <a:moveTo>
                  <a:pt x="0" y="0"/>
                </a:moveTo>
                <a:lnTo>
                  <a:pt x="21600" y="0"/>
                </a:lnTo>
                <a:lnTo>
                  <a:pt x="21600" y="21600"/>
                </a:lnTo>
                <a:lnTo>
                  <a:pt x="0" y="21600"/>
                </a:lnTo>
                <a:lnTo>
                  <a:pt x="0" y="0"/>
                </a:lnTo>
                <a:close/>
              </a:path>
            </a:pathLst>
          </a:custGeom>
          <a:solidFill>
            <a:srgbClr val="bbe0e3"/>
          </a:solidFill>
          <a:ln w="0">
            <a:noFill/>
          </a:ln>
        </p:spPr>
        <p:style>
          <a:lnRef idx="0"/>
          <a:fillRef idx="0"/>
          <a:effectRef idx="0"/>
          <a:fontRef idx="minor"/>
        </p:style>
        <p:txBody>
          <a:bodyPr wrap="none"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Times New Roman"/>
                <a:ea typeface="DejaVu Sans"/>
              </a:rPr>
              <a:t>“</a:t>
            </a:r>
            <a:r>
              <a:rPr b="0" lang="ru-RU" sz="2000" spc="-1" strike="noStrike">
                <a:solidFill>
                  <a:srgbClr val="000000"/>
                </a:solidFill>
                <a:latin typeface="Times New Roman"/>
                <a:ea typeface="DejaVu Sans"/>
              </a:rPr>
              <a:t>Ковёр</a:t>
            </a:r>
            <a:r>
              <a:rPr b="0" lang="en-US" sz="2000" spc="-1" strike="noStrike">
                <a:solidFill>
                  <a:srgbClr val="000000"/>
                </a:solidFill>
                <a:latin typeface="Times New Roman"/>
                <a:ea typeface="DejaVu Sans"/>
              </a:rPr>
              <a:t>-3”  </a:t>
            </a:r>
            <a:endParaRPr b="0" lang="ru-RU" sz="2000" spc="-1" strike="noStrike">
              <a:latin typeface="Arial"/>
            </a:endParaRPr>
          </a:p>
        </p:txBody>
      </p:sp>
      <p:sp>
        <p:nvSpPr>
          <p:cNvPr id="958" name="Line 2"/>
          <p:cNvSpPr/>
          <p:nvPr/>
        </p:nvSpPr>
        <p:spPr>
          <a:xfrm>
            <a:off x="8352000" y="4545000"/>
            <a:ext cx="360360" cy="684360"/>
          </a:xfrm>
          <a:prstGeom prst="line">
            <a:avLst/>
          </a:prstGeom>
          <a:ln w="38160">
            <a:solidFill>
              <a:srgbClr val="ff0000"/>
            </a:solidFill>
            <a:miter/>
            <a:tailEnd len="med" type="stealth" w="med"/>
          </a:ln>
        </p:spPr>
        <p:style>
          <a:lnRef idx="0"/>
          <a:fillRef idx="0"/>
          <a:effectRef idx="0"/>
          <a:fontRef idx="minor"/>
        </p:style>
      </p:sp>
      <p:sp>
        <p:nvSpPr>
          <p:cNvPr id="959" name="PlaceHolder 1"/>
          <p:cNvSpPr>
            <a:spLocks noGrp="1"/>
          </p:cNvSpPr>
          <p:nvPr>
            <p:ph type="title"/>
          </p:nvPr>
        </p:nvSpPr>
        <p:spPr>
          <a:xfrm>
            <a:off x="360000" y="8640"/>
            <a:ext cx="8623800" cy="1423800"/>
          </a:xfrm>
          <a:prstGeom prst="rect">
            <a:avLst/>
          </a:prstGeom>
          <a:solidFill>
            <a:srgbClr val="ccffff">
              <a:alpha val="71000"/>
            </a:srgbClr>
          </a:solidFill>
          <a:ln w="0">
            <a:noFill/>
          </a:ln>
        </p:spPr>
        <p:txBody>
          <a:bodyPr lIns="0" rIns="0" tIns="10800" bIns="10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000" spc="-1" strike="noStrike">
                <a:solidFill>
                  <a:srgbClr val="000000"/>
                </a:solidFill>
                <a:latin typeface="Times New Roman"/>
              </a:rPr>
              <a:t>Баксанская нейтринная обсерватория  ИЯИ РАН</a:t>
            </a:r>
            <a:r>
              <a:rPr b="1" lang="en-US" sz="2000" spc="-1" strike="noStrike">
                <a:solidFill>
                  <a:srgbClr val="000000"/>
                </a:solidFill>
                <a:latin typeface="Times New Roman"/>
              </a:rPr>
              <a:t>:</a:t>
            </a:r>
            <a:br>
              <a:rPr sz="2400"/>
            </a:br>
            <a:r>
              <a:rPr b="0" lang="ru-RU" sz="1800" spc="-1" strike="noStrike">
                <a:solidFill>
                  <a:srgbClr val="000000"/>
                </a:solidFill>
                <a:latin typeface="Times New Roman"/>
              </a:rPr>
              <a:t>уникальный комплекс наземных и подземных установок, созданных для решения фундаментальных задач в различных областях науки: от нейтринной астрофизики до геофизики.</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60" name="Рисунок 81" descr=""/>
          <p:cNvPicPr/>
          <p:nvPr/>
        </p:nvPicPr>
        <p:blipFill>
          <a:blip r:embed="rId1"/>
          <a:stretch/>
        </p:blipFill>
        <p:spPr>
          <a:xfrm>
            <a:off x="108000" y="1080000"/>
            <a:ext cx="6110280" cy="4141080"/>
          </a:xfrm>
          <a:prstGeom prst="rect">
            <a:avLst/>
          </a:prstGeom>
          <a:ln w="0">
            <a:noFill/>
          </a:ln>
        </p:spPr>
      </p:pic>
      <p:sp>
        <p:nvSpPr>
          <p:cNvPr id="961" name="TextBox 2"/>
          <p:cNvSpPr/>
          <p:nvPr/>
        </p:nvSpPr>
        <p:spPr>
          <a:xfrm>
            <a:off x="569880" y="5438520"/>
            <a:ext cx="5186160" cy="336600"/>
          </a:xfrm>
          <a:custGeom>
            <a:avLst/>
            <a:gdLst/>
            <a:ahLst/>
            <a:rect l="l" t="t" r="r" b="b"/>
            <a:pathLst>
              <a:path w="21600" h="21600">
                <a:moveTo>
                  <a:pt x="0" y="0"/>
                </a:moveTo>
                <a:lnTo>
                  <a:pt x="21600" y="0"/>
                </a:lnTo>
                <a:lnTo>
                  <a:pt x="21600" y="21600"/>
                </a:lnTo>
                <a:lnTo>
                  <a:pt x="0" y="21600"/>
                </a:lnTo>
                <a:lnTo>
                  <a:pt x="0" y="0"/>
                </a:lnTo>
                <a:close/>
              </a:path>
            </a:pathLst>
          </a:custGeom>
          <a:solidFill>
            <a:srgbClr val="ccff66"/>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1600" spc="-1" strike="noStrike">
                <a:solidFill>
                  <a:srgbClr val="000000"/>
                </a:solidFill>
                <a:latin typeface="Times New Roman"/>
                <a:ea typeface="Times New Roman"/>
              </a:rPr>
              <a:t>Распределение интенсивности мюонов вдоль штольни</a:t>
            </a:r>
            <a:endParaRPr b="0" lang="ru-RU" sz="1600" spc="-1" strike="noStrike">
              <a:latin typeface="Arial"/>
            </a:endParaRPr>
          </a:p>
        </p:txBody>
      </p:sp>
      <p:sp>
        <p:nvSpPr>
          <p:cNvPr id="962" name="Text Box 14"/>
          <p:cNvSpPr/>
          <p:nvPr/>
        </p:nvSpPr>
        <p:spPr>
          <a:xfrm>
            <a:off x="5580000" y="4600080"/>
            <a:ext cx="496800" cy="23040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900" spc="-1" strike="noStrike">
                <a:solidFill>
                  <a:srgbClr val="f10d0c"/>
                </a:solidFill>
                <a:latin typeface="Times New Roman"/>
                <a:ea typeface="DejaVu Sans"/>
              </a:rPr>
              <a:t>ББНТ</a:t>
            </a:r>
            <a:endParaRPr b="0" lang="ru-RU" sz="900" spc="-1" strike="noStrike">
              <a:latin typeface="Arial"/>
            </a:endParaRPr>
          </a:p>
        </p:txBody>
      </p:sp>
      <p:sp>
        <p:nvSpPr>
          <p:cNvPr id="963" name="PlaceHolder 5"/>
          <p:cNvSpPr/>
          <p:nvPr/>
        </p:nvSpPr>
        <p:spPr>
          <a:xfrm>
            <a:off x="216000" y="108000"/>
            <a:ext cx="8627760" cy="791280"/>
          </a:xfrm>
          <a:prstGeom prst="rect">
            <a:avLst/>
          </a:prstGeom>
          <a:solidFill>
            <a:srgbClr val="ccffff">
              <a:alpha val="71000"/>
            </a:srgbClr>
          </a:solidFill>
          <a:ln w="0">
            <a:noFill/>
          </a:ln>
        </p:spPr>
        <p:style>
          <a:lnRef idx="0"/>
          <a:fillRef idx="0"/>
          <a:effectRef idx="0"/>
          <a:fontRef idx="minor"/>
        </p:style>
        <p:txBody>
          <a:bodyPr lIns="0" rIns="0" tIns="10800" bIns="10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1600" spc="-1" strike="noStrike">
                <a:solidFill>
                  <a:srgbClr val="000000"/>
                </a:solidFill>
                <a:latin typeface="Times New Roman"/>
                <a:ea typeface="DejaVu Sans"/>
              </a:rPr>
              <a:t>Баксанская нейтринная обсерватория  ИЯИ РАН:</a:t>
            </a:r>
            <a:br>
              <a:rPr sz="2400"/>
            </a:br>
            <a:r>
              <a:rPr b="1" lang="ru-RU" sz="1600" spc="-1" strike="noStrike">
                <a:solidFill>
                  <a:srgbClr val="000000"/>
                </a:solidFill>
                <a:latin typeface="Times New Roman"/>
                <a:ea typeface="DejaVu Sans"/>
              </a:rPr>
              <a:t>подземные лаборатории</a:t>
            </a:r>
            <a:r>
              <a:rPr b="0" lang="ru-RU" sz="1400" spc="-1" strike="noStrike">
                <a:solidFill>
                  <a:srgbClr val="000000"/>
                </a:solidFill>
                <a:latin typeface="Times New Roman"/>
                <a:ea typeface="DejaVu Sans"/>
              </a:rPr>
              <a:t>.</a:t>
            </a:r>
            <a:endParaRPr b="0" lang="ru-RU" sz="1400" spc="-1" strike="noStrike">
              <a:latin typeface="Arial"/>
            </a:endParaRPr>
          </a:p>
        </p:txBody>
      </p:sp>
      <p:sp>
        <p:nvSpPr>
          <p:cNvPr id="964" name="Прямоугольник 4"/>
          <p:cNvSpPr/>
          <p:nvPr/>
        </p:nvSpPr>
        <p:spPr>
          <a:xfrm>
            <a:off x="1404000" y="1548720"/>
            <a:ext cx="1718280" cy="2415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ru-RU" sz="1050" spc="-1" strike="noStrike">
                <a:solidFill>
                  <a:srgbClr val="000000"/>
                </a:solidFill>
                <a:latin typeface="Times New Roman"/>
                <a:ea typeface="DejaVu Sans"/>
              </a:rPr>
              <a:t>подземные лаборатории</a:t>
            </a:r>
            <a:endParaRPr b="0" lang="ru-RU" sz="1050" spc="-1" strike="noStrike">
              <a:latin typeface="Arial"/>
            </a:endParaRPr>
          </a:p>
        </p:txBody>
      </p:sp>
      <p:sp>
        <p:nvSpPr>
          <p:cNvPr id="965" name="Прямоугольник 5"/>
          <p:cNvSpPr/>
          <p:nvPr/>
        </p:nvSpPr>
        <p:spPr>
          <a:xfrm>
            <a:off x="6257880" y="1202760"/>
            <a:ext cx="2804400" cy="3287880"/>
          </a:xfrm>
          <a:prstGeom prst="rect">
            <a:avLst/>
          </a:prstGeom>
          <a:solidFill>
            <a:srgbClr val="dee7e5">
              <a:alpha val="5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000" spc="-1" strike="noStrike">
                <a:solidFill>
                  <a:srgbClr val="000000"/>
                </a:solidFill>
                <a:latin typeface="Times New Roman"/>
                <a:ea typeface="DejaVu Sans"/>
              </a:rPr>
              <a:t>А — Баксанский подземный сцинтилляционный телескоп</a:t>
            </a:r>
            <a:endParaRPr b="0" lang="ru-RU" sz="1000" spc="-1" strike="noStrike">
              <a:latin typeface="Arial"/>
            </a:endParaRPr>
          </a:p>
          <a:p>
            <a:pPr>
              <a:lnSpc>
                <a:spcPct val="100000"/>
              </a:lnSpc>
              <a:buNone/>
            </a:pPr>
            <a:r>
              <a:rPr b="0" lang="ru-RU" sz="1200" spc="-1" strike="noStrike">
                <a:solidFill>
                  <a:srgbClr val="000000"/>
                </a:solidFill>
                <a:latin typeface="Times New Roman"/>
                <a:ea typeface="DejaVu Sans"/>
              </a:rPr>
              <a:t> </a:t>
            </a:r>
            <a:r>
              <a:rPr b="0" lang="ru-RU" sz="1000" spc="-1" strike="noStrike">
                <a:solidFill>
                  <a:srgbClr val="000000"/>
                </a:solidFill>
                <a:latin typeface="Times New Roman"/>
                <a:ea typeface="DejaVu Sans"/>
              </a:rPr>
              <a:t>Б — Галлий-германиевый нейтринный телескоп</a:t>
            </a:r>
            <a:endParaRPr b="0" lang="ru-RU" sz="1000" spc="-1" strike="noStrike">
              <a:latin typeface="Arial"/>
            </a:endParaRPr>
          </a:p>
          <a:p>
            <a:pPr>
              <a:lnSpc>
                <a:spcPct val="100000"/>
              </a:lnSpc>
              <a:buNone/>
            </a:pPr>
            <a:r>
              <a:rPr b="0" lang="ru-RU" sz="1000" spc="-1" strike="noStrike">
                <a:solidFill>
                  <a:srgbClr val="000000"/>
                </a:solidFill>
                <a:latin typeface="Times New Roman"/>
                <a:ea typeface="DejaVu Sans"/>
              </a:rPr>
              <a:t>Н-1 — низкофоновая лаборатория № 1</a:t>
            </a:r>
            <a:endParaRPr b="0" lang="ru-RU" sz="1000" spc="-1" strike="noStrike">
              <a:latin typeface="Arial"/>
            </a:endParaRPr>
          </a:p>
          <a:p>
            <a:pPr>
              <a:lnSpc>
                <a:spcPct val="100000"/>
              </a:lnSpc>
              <a:buNone/>
            </a:pPr>
            <a:r>
              <a:rPr b="0" lang="ru-RU" sz="1000" spc="-1" strike="noStrike">
                <a:solidFill>
                  <a:srgbClr val="000000"/>
                </a:solidFill>
                <a:latin typeface="Times New Roman"/>
                <a:ea typeface="DejaVu Sans"/>
              </a:rPr>
              <a:t>Н-2 — низкофоновая лаборатория № 2</a:t>
            </a:r>
            <a:endParaRPr b="0" lang="ru-RU" sz="1000" spc="-1" strike="noStrike">
              <a:latin typeface="Arial"/>
            </a:endParaRPr>
          </a:p>
          <a:p>
            <a:pPr>
              <a:lnSpc>
                <a:spcPct val="100000"/>
              </a:lnSpc>
              <a:buNone/>
            </a:pPr>
            <a:r>
              <a:rPr b="0" lang="ru-RU" sz="1000" spc="-1" strike="noStrike">
                <a:solidFill>
                  <a:srgbClr val="000000"/>
                </a:solidFill>
                <a:latin typeface="Times New Roman"/>
                <a:ea typeface="DejaVu Sans"/>
              </a:rPr>
              <a:t>Н-3 — низкофоновая лаборатория № 3</a:t>
            </a:r>
            <a:endParaRPr b="0" lang="ru-RU" sz="1000" spc="-1" strike="noStrike">
              <a:latin typeface="Arial"/>
            </a:endParaRPr>
          </a:p>
          <a:p>
            <a:pPr>
              <a:lnSpc>
                <a:spcPct val="100000"/>
              </a:lnSpc>
              <a:spcBef>
                <a:spcPts val="283"/>
              </a:spcBef>
              <a:buNone/>
              <a:tabLst>
                <a:tab algn="l" pos="408240"/>
              </a:tabLst>
            </a:pPr>
            <a:r>
              <a:rPr b="0" lang="ru-RU" sz="1000" spc="-1" strike="noStrike">
                <a:solidFill>
                  <a:srgbClr val="000000"/>
                </a:solidFill>
                <a:latin typeface="Times New Roman"/>
                <a:ea typeface="Noto Sans CJK SC"/>
              </a:rPr>
              <a:t>ИД  — </a:t>
            </a:r>
            <a:r>
              <a:rPr b="0" lang="ru-RU" sz="1000" spc="-1" strike="noStrike">
                <a:solidFill>
                  <a:srgbClr val="000000"/>
                </a:solidFill>
                <a:latin typeface="Times New Roman"/>
                <a:ea typeface="DejaVu Sans"/>
              </a:rPr>
              <a:t>Баксанский лазерный интерферометр-деформограф</a:t>
            </a:r>
            <a:endParaRPr b="0" lang="ru-RU" sz="1000" spc="-1" strike="noStrike">
              <a:latin typeface="Arial"/>
            </a:endParaRPr>
          </a:p>
          <a:p>
            <a:pPr>
              <a:lnSpc>
                <a:spcPct val="100000"/>
              </a:lnSpc>
              <a:spcBef>
                <a:spcPts val="283"/>
              </a:spcBef>
              <a:buNone/>
              <a:tabLst>
                <a:tab algn="l" pos="408240"/>
              </a:tabLst>
            </a:pPr>
            <a:r>
              <a:rPr b="0" lang="ru-RU" sz="1000" spc="-1" strike="noStrike">
                <a:solidFill>
                  <a:srgbClr val="000000"/>
                </a:solidFill>
                <a:latin typeface="Times New Roman"/>
                <a:ea typeface="DejaVu Sans"/>
              </a:rPr>
              <a:t>ОГРАН — опто-акустическая гравитационая антенна </a:t>
            </a:r>
            <a:endParaRPr b="0" lang="ru-RU" sz="1000" spc="-1" strike="noStrike">
              <a:latin typeface="Arial"/>
            </a:endParaRPr>
          </a:p>
          <a:p>
            <a:pPr>
              <a:lnSpc>
                <a:spcPct val="100000"/>
              </a:lnSpc>
              <a:buNone/>
              <a:tabLst>
                <a:tab algn="l" pos="408240"/>
              </a:tabLst>
            </a:pPr>
            <a:r>
              <a:rPr b="0" lang="ru-RU" sz="1000" spc="-1" strike="noStrike">
                <a:solidFill>
                  <a:srgbClr val="000000"/>
                </a:solidFill>
                <a:latin typeface="Times New Roman"/>
                <a:ea typeface="DejaVu Sans"/>
              </a:rPr>
              <a:t>ГФ-1 — геофизическая лаборатория № 1</a:t>
            </a:r>
            <a:endParaRPr b="0" lang="ru-RU" sz="1000" spc="-1" strike="noStrike">
              <a:latin typeface="Arial"/>
            </a:endParaRPr>
          </a:p>
          <a:p>
            <a:pPr>
              <a:lnSpc>
                <a:spcPct val="100000"/>
              </a:lnSpc>
              <a:buNone/>
              <a:tabLst>
                <a:tab algn="l" pos="408240"/>
              </a:tabLst>
            </a:pPr>
            <a:r>
              <a:rPr b="0" lang="ru-RU" sz="1000" spc="-1" strike="noStrike">
                <a:solidFill>
                  <a:srgbClr val="000000"/>
                </a:solidFill>
                <a:latin typeface="Times New Roman"/>
                <a:ea typeface="DejaVu Sans"/>
              </a:rPr>
              <a:t>ГФ-2 — геофизическая лаборатория № 2</a:t>
            </a:r>
            <a:endParaRPr b="0" lang="ru-RU" sz="1000" spc="-1" strike="noStrike">
              <a:latin typeface="Arial"/>
            </a:endParaRPr>
          </a:p>
          <a:p>
            <a:pPr>
              <a:lnSpc>
                <a:spcPct val="100000"/>
              </a:lnSpc>
              <a:buNone/>
              <a:tabLst>
                <a:tab algn="l" pos="408240"/>
              </a:tabLst>
            </a:pPr>
            <a:endParaRPr b="0" lang="ru-RU" sz="1000" spc="-1" strike="noStrike">
              <a:latin typeface="Arial"/>
            </a:endParaRPr>
          </a:p>
          <a:p>
            <a:pPr>
              <a:lnSpc>
                <a:spcPct val="100000"/>
              </a:lnSpc>
              <a:spcBef>
                <a:spcPts val="283"/>
              </a:spcBef>
              <a:buNone/>
              <a:tabLst>
                <a:tab algn="l" pos="408240"/>
              </a:tabLst>
            </a:pPr>
            <a:r>
              <a:rPr b="1" lang="ru-RU" sz="1000" spc="-1" strike="noStrike">
                <a:solidFill>
                  <a:srgbClr val="f10d0c"/>
                </a:solidFill>
                <a:latin typeface="Times New Roman"/>
                <a:ea typeface="DejaVu Sans"/>
              </a:rPr>
              <a:t>НКЛ — низкофоновая криогенная лаборатория (проект)</a:t>
            </a:r>
            <a:endParaRPr b="0" lang="ru-RU" sz="1000" spc="-1" strike="noStrike">
              <a:latin typeface="Arial"/>
            </a:endParaRPr>
          </a:p>
          <a:p>
            <a:pPr>
              <a:lnSpc>
                <a:spcPct val="100000"/>
              </a:lnSpc>
              <a:spcBef>
                <a:spcPts val="283"/>
              </a:spcBef>
              <a:buNone/>
              <a:tabLst>
                <a:tab algn="l" pos="408240"/>
              </a:tabLst>
            </a:pPr>
            <a:endParaRPr b="0" lang="ru-RU" sz="1000" spc="-1" strike="noStrike">
              <a:latin typeface="Arial"/>
            </a:endParaRPr>
          </a:p>
          <a:p>
            <a:pPr>
              <a:lnSpc>
                <a:spcPct val="100000"/>
              </a:lnSpc>
              <a:spcBef>
                <a:spcPts val="283"/>
              </a:spcBef>
              <a:buNone/>
              <a:tabLst>
                <a:tab algn="l" pos="408240"/>
              </a:tabLst>
            </a:pPr>
            <a:r>
              <a:rPr b="1" lang="ru-RU" sz="1000" spc="-1" strike="noStrike">
                <a:solidFill>
                  <a:srgbClr val="f10d0c"/>
                </a:solidFill>
                <a:latin typeface="Times New Roman"/>
                <a:ea typeface="DejaVu Sans"/>
              </a:rPr>
              <a:t>ББНТ — Баксанский большой нейтринный телескоп (проект) </a:t>
            </a:r>
            <a:endParaRPr b="0" lang="ru-RU" sz="1000" spc="-1" strike="noStrike">
              <a:latin typeface="Arial"/>
            </a:endParaRPr>
          </a:p>
          <a:p>
            <a:pPr algn="ctr">
              <a:lnSpc>
                <a:spcPct val="100000"/>
              </a:lnSpc>
              <a:spcBef>
                <a:spcPts val="283"/>
              </a:spcBef>
              <a:buNone/>
              <a:tabLst>
                <a:tab algn="l" pos="408240"/>
              </a:tabLst>
            </a:pPr>
            <a:r>
              <a:rPr b="0" lang="ru-RU" sz="1000" spc="-1" strike="noStrike">
                <a:solidFill>
                  <a:srgbClr val="000000"/>
                </a:solidFill>
                <a:latin typeface="Times New Roman"/>
                <a:ea typeface="DejaVu Sans"/>
              </a:rPr>
              <a:t> </a:t>
            </a:r>
            <a:endParaRPr b="0" lang="ru-RU" sz="1000" spc="-1" strike="noStrike">
              <a:latin typeface="Arial"/>
            </a:endParaRPr>
          </a:p>
        </p:txBody>
      </p:sp>
      <p:sp>
        <p:nvSpPr>
          <p:cNvPr id="966" name="TextBox 3"/>
          <p:cNvSpPr/>
          <p:nvPr/>
        </p:nvSpPr>
        <p:spPr>
          <a:xfrm>
            <a:off x="813240" y="4598640"/>
            <a:ext cx="509040" cy="214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800" spc="-1" strike="noStrike">
                <a:solidFill>
                  <a:srgbClr val="000000"/>
                </a:solidFill>
                <a:latin typeface="Times New Roman"/>
                <a:ea typeface="DejaVu Sans"/>
              </a:rPr>
              <a:t>Н-1</a:t>
            </a:r>
            <a:endParaRPr b="0" lang="ru-RU" sz="800" spc="-1" strike="noStrike">
              <a:latin typeface="Arial"/>
            </a:endParaRPr>
          </a:p>
        </p:txBody>
      </p:sp>
      <p:sp>
        <p:nvSpPr>
          <p:cNvPr id="967" name="TextBox 4"/>
          <p:cNvSpPr/>
          <p:nvPr/>
        </p:nvSpPr>
        <p:spPr>
          <a:xfrm>
            <a:off x="1404000" y="4629240"/>
            <a:ext cx="509040" cy="214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800" spc="-1" strike="noStrike">
                <a:solidFill>
                  <a:srgbClr val="000000"/>
                </a:solidFill>
                <a:latin typeface="Times New Roman"/>
                <a:ea typeface="DejaVu Sans"/>
              </a:rPr>
              <a:t>Н-2</a:t>
            </a:r>
            <a:endParaRPr b="0" lang="ru-RU" sz="800" spc="-1" strike="noStrike">
              <a:latin typeface="Arial"/>
            </a:endParaRPr>
          </a:p>
        </p:txBody>
      </p:sp>
      <p:sp>
        <p:nvSpPr>
          <p:cNvPr id="968" name="TextBox 15"/>
          <p:cNvSpPr/>
          <p:nvPr/>
        </p:nvSpPr>
        <p:spPr>
          <a:xfrm>
            <a:off x="5097600" y="4615200"/>
            <a:ext cx="509040" cy="214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800" spc="-1" strike="noStrike">
                <a:solidFill>
                  <a:srgbClr val="000000"/>
                </a:solidFill>
                <a:latin typeface="Times New Roman"/>
                <a:ea typeface="DejaVu Sans"/>
              </a:rPr>
              <a:t>Н-3</a:t>
            </a:r>
            <a:endParaRPr b="0" lang="ru-RU" sz="800" spc="-1" strike="noStrike">
              <a:latin typeface="Arial"/>
            </a:endParaRPr>
          </a:p>
        </p:txBody>
      </p:sp>
      <p:sp>
        <p:nvSpPr>
          <p:cNvPr id="969" name="TextBox 16"/>
          <p:cNvSpPr/>
          <p:nvPr/>
        </p:nvSpPr>
        <p:spPr>
          <a:xfrm>
            <a:off x="1526400" y="4516920"/>
            <a:ext cx="509040" cy="214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800" spc="-1" strike="noStrike">
                <a:solidFill>
                  <a:srgbClr val="000000"/>
                </a:solidFill>
                <a:latin typeface="Times New Roman"/>
                <a:ea typeface="DejaVu Sans"/>
              </a:rPr>
              <a:t>ИД</a:t>
            </a:r>
            <a:endParaRPr b="0" lang="ru-RU" sz="800" spc="-1" strike="noStrike">
              <a:latin typeface="Arial"/>
            </a:endParaRPr>
          </a:p>
        </p:txBody>
      </p:sp>
      <p:sp>
        <p:nvSpPr>
          <p:cNvPr id="970" name="Text Box 15"/>
          <p:cNvSpPr/>
          <p:nvPr/>
        </p:nvSpPr>
        <p:spPr>
          <a:xfrm>
            <a:off x="1590120" y="4588920"/>
            <a:ext cx="743040" cy="214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marL="216000" indent="-216000">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800" spc="-1" strike="noStrike">
                <a:solidFill>
                  <a:srgbClr val="000000"/>
                </a:solidFill>
                <a:latin typeface="Times New Roman"/>
                <a:ea typeface="DejaVu Sans"/>
              </a:rPr>
              <a:t>ОГРАН</a:t>
            </a:r>
            <a:endParaRPr b="0" lang="ru-RU" sz="800" spc="-1" strike="noStrike">
              <a:latin typeface="Arial"/>
            </a:endParaRPr>
          </a:p>
        </p:txBody>
      </p:sp>
      <p:sp>
        <p:nvSpPr>
          <p:cNvPr id="971" name="TextBox 17"/>
          <p:cNvSpPr/>
          <p:nvPr/>
        </p:nvSpPr>
        <p:spPr>
          <a:xfrm>
            <a:off x="2333880" y="4656960"/>
            <a:ext cx="538200" cy="1936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ru-RU" sz="800" spc="-1" strike="noStrike">
                <a:solidFill>
                  <a:srgbClr val="000000"/>
                </a:solidFill>
                <a:latin typeface="Times New Roman"/>
                <a:ea typeface="DejaVu Sans"/>
              </a:rPr>
              <a:t>ГФ-1</a:t>
            </a:r>
            <a:endParaRPr b="0" lang="ru-RU" sz="800" spc="-1" strike="noStrike">
              <a:latin typeface="Arial"/>
            </a:endParaRPr>
          </a:p>
        </p:txBody>
      </p:sp>
      <p:sp>
        <p:nvSpPr>
          <p:cNvPr id="972" name="TextBox 18"/>
          <p:cNvSpPr/>
          <p:nvPr/>
        </p:nvSpPr>
        <p:spPr>
          <a:xfrm>
            <a:off x="5303880" y="4656960"/>
            <a:ext cx="448200" cy="1936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ru-RU" sz="800" spc="-1" strike="noStrike">
                <a:solidFill>
                  <a:srgbClr val="000000"/>
                </a:solidFill>
                <a:latin typeface="Times New Roman"/>
                <a:ea typeface="DejaVu Sans"/>
              </a:rPr>
              <a:t>ГФ-2</a:t>
            </a:r>
            <a:endParaRPr b="0" lang="ru-RU" sz="800" spc="-1" strike="noStrike">
              <a:latin typeface="Arial"/>
            </a:endParaRPr>
          </a:p>
        </p:txBody>
      </p:sp>
      <p:sp>
        <p:nvSpPr>
          <p:cNvPr id="973" name="Прямоугольник 6"/>
          <p:cNvSpPr/>
          <p:nvPr/>
        </p:nvSpPr>
        <p:spPr>
          <a:xfrm>
            <a:off x="3251520" y="4629240"/>
            <a:ext cx="519120" cy="23040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900" spc="-1" strike="noStrike">
                <a:solidFill>
                  <a:srgbClr val="f10d0c"/>
                </a:solidFill>
                <a:latin typeface="Times New Roman"/>
                <a:ea typeface="Times New Roman"/>
              </a:rPr>
              <a:t>НКЛ </a:t>
            </a:r>
            <a:endParaRPr b="0" lang="ru-RU" sz="9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74" name="Picture 5" descr="underground_4"/>
          <p:cNvPicPr/>
          <p:nvPr/>
        </p:nvPicPr>
        <p:blipFill>
          <a:blip r:embed="rId1"/>
          <a:stretch/>
        </p:blipFill>
        <p:spPr>
          <a:xfrm>
            <a:off x="431640" y="297000"/>
            <a:ext cx="8341200" cy="5216760"/>
          </a:xfrm>
          <a:prstGeom prst="rect">
            <a:avLst/>
          </a:prstGeom>
          <a:ln w="0">
            <a:noFill/>
          </a:ln>
        </p:spPr>
      </p:pic>
      <p:sp>
        <p:nvSpPr>
          <p:cNvPr id="975" name="TextBox 19"/>
          <p:cNvSpPr/>
          <p:nvPr/>
        </p:nvSpPr>
        <p:spPr>
          <a:xfrm>
            <a:off x="416160" y="3809880"/>
            <a:ext cx="649080" cy="27576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pc="-1" strike="noStrike">
                <a:solidFill>
                  <a:srgbClr val="000000"/>
                </a:solidFill>
                <a:latin typeface="Calibri"/>
                <a:ea typeface="DejaVu Sans"/>
              </a:rPr>
              <a:t>4000 m</a:t>
            </a:r>
            <a:endParaRPr b="0" lang="ru-RU" sz="1200" spc="-1" strike="noStrike">
              <a:latin typeface="Arial"/>
            </a:endParaRPr>
          </a:p>
        </p:txBody>
      </p:sp>
      <p:sp>
        <p:nvSpPr>
          <p:cNvPr id="976" name="Овал 2"/>
          <p:cNvSpPr/>
          <p:nvPr/>
        </p:nvSpPr>
        <p:spPr>
          <a:xfrm>
            <a:off x="4203720" y="2786040"/>
            <a:ext cx="427320" cy="389520"/>
          </a:xfrm>
          <a:prstGeom prst="ellipse">
            <a:avLst/>
          </a:prstGeom>
          <a:solidFill>
            <a:srgbClr val="ffffcc"/>
          </a:solidFill>
          <a:ln w="25560">
            <a:solidFill>
              <a:srgbClr val="385d8a"/>
            </a:solidFill>
            <a:miter/>
          </a:ln>
        </p:spPr>
        <p:style>
          <a:lnRef idx="0"/>
          <a:fillRef idx="0"/>
          <a:effectRef idx="0"/>
          <a:fontRef idx="minor"/>
        </p:style>
      </p:sp>
      <p:sp>
        <p:nvSpPr>
          <p:cNvPr id="977" name="TextBox 20"/>
          <p:cNvSpPr/>
          <p:nvPr/>
        </p:nvSpPr>
        <p:spPr>
          <a:xfrm>
            <a:off x="4196880" y="2816280"/>
            <a:ext cx="484560" cy="3366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800" spc="-1" strike="noStrike">
                <a:solidFill>
                  <a:srgbClr val="ff3300"/>
                </a:solidFill>
                <a:latin typeface="Times New Roman"/>
                <a:ea typeface="Times New Roman"/>
              </a:rPr>
              <a:t>НФ </a:t>
            </a:r>
            <a:endParaRPr b="0" lang="ru-RU" sz="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800" spc="-1" strike="noStrike">
                <a:solidFill>
                  <a:srgbClr val="ff3300"/>
                </a:solidFill>
                <a:latin typeface="Times New Roman"/>
                <a:ea typeface="Times New Roman"/>
              </a:rPr>
              <a:t> </a:t>
            </a:r>
            <a:r>
              <a:rPr b="1" lang="ru-RU" sz="800" spc="-1" strike="noStrike">
                <a:solidFill>
                  <a:srgbClr val="ff3300"/>
                </a:solidFill>
                <a:latin typeface="Times New Roman"/>
                <a:ea typeface="Times New Roman"/>
              </a:rPr>
              <a:t>крио.</a:t>
            </a:r>
            <a:r>
              <a:rPr b="1" lang="en-US" sz="800" spc="-1" strike="noStrike">
                <a:solidFill>
                  <a:srgbClr val="ff3300"/>
                </a:solidFill>
                <a:latin typeface="Times New Roman"/>
                <a:ea typeface="Times New Roman"/>
              </a:rPr>
              <a:t> </a:t>
            </a:r>
            <a:endParaRPr b="0" lang="ru-RU" sz="800" spc="-1" strike="noStrike">
              <a:latin typeface="Arial"/>
            </a:endParaRPr>
          </a:p>
        </p:txBody>
      </p:sp>
      <p:sp>
        <p:nvSpPr>
          <p:cNvPr id="978" name="TextBox 21"/>
          <p:cNvSpPr/>
          <p:nvPr/>
        </p:nvSpPr>
        <p:spPr>
          <a:xfrm>
            <a:off x="4088160" y="3143160"/>
            <a:ext cx="874440" cy="3978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000" spc="-1" strike="noStrike">
                <a:solidFill>
                  <a:srgbClr val="000000"/>
                </a:solidFill>
                <a:latin typeface="Times New Roman"/>
                <a:ea typeface="Times New Roman"/>
              </a:rPr>
              <a:t>    </a:t>
            </a:r>
            <a:r>
              <a:rPr b="1" lang="en-US" sz="1000" spc="-1" strike="noStrike">
                <a:solidFill>
                  <a:srgbClr val="000000"/>
                </a:solidFill>
                <a:latin typeface="Times New Roman"/>
                <a:ea typeface="Times New Roman"/>
              </a:rPr>
              <a:t>2620 m</a:t>
            </a:r>
            <a:endParaRPr b="0" lang="ru-RU" sz="1000" spc="-1" strike="noStrike">
              <a:latin typeface="Arial"/>
            </a:endParaRPr>
          </a:p>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000" spc="-1" strike="noStrike">
                <a:solidFill>
                  <a:srgbClr val="000000"/>
                </a:solidFill>
                <a:latin typeface="Times New Roman"/>
                <a:ea typeface="Times New Roman"/>
              </a:rPr>
              <a:t>~3000 m w.e.</a:t>
            </a:r>
            <a:endParaRPr b="0" lang="ru-RU" sz="1000" spc="-1" strike="noStrike">
              <a:latin typeface="Arial"/>
            </a:endParaRPr>
          </a:p>
        </p:txBody>
      </p:sp>
      <p:sp>
        <p:nvSpPr>
          <p:cNvPr id="979" name="TextBox 22"/>
          <p:cNvSpPr/>
          <p:nvPr/>
        </p:nvSpPr>
        <p:spPr>
          <a:xfrm>
            <a:off x="524160" y="3124080"/>
            <a:ext cx="829080" cy="519480"/>
          </a:xfrm>
          <a:custGeom>
            <a:avLst/>
            <a:gdLst/>
            <a:ahLst/>
            <a:rect l="l" t="t" r="r" b="b"/>
            <a:pathLst>
              <a:path w="21600" h="21600">
                <a:moveTo>
                  <a:pt x="0" y="0"/>
                </a:moveTo>
                <a:lnTo>
                  <a:pt x="21600" y="0"/>
                </a:lnTo>
                <a:lnTo>
                  <a:pt x="21600" y="21600"/>
                </a:lnTo>
                <a:lnTo>
                  <a:pt x="0" y="21600"/>
                </a:lnTo>
                <a:lnTo>
                  <a:pt x="0" y="0"/>
                </a:lnTo>
                <a:close/>
              </a:path>
            </a:pathLst>
          </a:custGeom>
          <a:solidFill>
            <a:srgbClr val="00b0f0"/>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solidFill>
                  <a:srgbClr val="000000"/>
                </a:solidFill>
                <a:latin typeface="Arial"/>
                <a:ea typeface="DejaVu Sans"/>
              </a:rPr>
              <a:t>ГеоФиз</a:t>
            </a:r>
            <a:r>
              <a:rPr b="0" lang="en-US" sz="1400" spc="-1" strike="noStrike">
                <a:solidFill>
                  <a:srgbClr val="000000"/>
                </a:solidFill>
                <a:latin typeface="Arial"/>
                <a:ea typeface="DejaVu Sans"/>
              </a:rPr>
              <a:t> </a:t>
            </a:r>
            <a:endParaRPr b="0" lang="ru-RU" sz="1400" spc="-1" strike="noStrike">
              <a:latin typeface="Arial"/>
            </a:endParaRPr>
          </a:p>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solidFill>
                  <a:srgbClr val="000000"/>
                </a:solidFill>
                <a:latin typeface="Arial"/>
                <a:ea typeface="DejaVu Sans"/>
              </a:rPr>
              <a:t>  </a:t>
            </a:r>
            <a:r>
              <a:rPr b="0" lang="ru-RU" sz="1400" spc="-1" strike="noStrike">
                <a:solidFill>
                  <a:srgbClr val="000000"/>
                </a:solidFill>
                <a:latin typeface="Arial"/>
                <a:ea typeface="DejaVu Sans"/>
              </a:rPr>
              <a:t>лаб.2</a:t>
            </a:r>
            <a:endParaRPr b="0" lang="ru-RU" sz="1400" spc="-1" strike="noStrike">
              <a:latin typeface="Arial"/>
            </a:endParaRPr>
          </a:p>
        </p:txBody>
      </p:sp>
      <p:sp>
        <p:nvSpPr>
          <p:cNvPr id="980" name="Text Box 16"/>
          <p:cNvSpPr/>
          <p:nvPr/>
        </p:nvSpPr>
        <p:spPr>
          <a:xfrm>
            <a:off x="5292720" y="677880"/>
            <a:ext cx="1265760" cy="336600"/>
          </a:xfrm>
          <a:custGeom>
            <a:avLst/>
            <a:gdLst/>
            <a:ahLst/>
            <a:rect l="l" t="t" r="r" b="b"/>
            <a:pathLst>
              <a:path w="21600" h="21600">
                <a:moveTo>
                  <a:pt x="0" y="0"/>
                </a:moveTo>
                <a:lnTo>
                  <a:pt x="21600" y="0"/>
                </a:lnTo>
                <a:lnTo>
                  <a:pt x="21600" y="21600"/>
                </a:lnTo>
                <a:lnTo>
                  <a:pt x="0" y="21600"/>
                </a:lnTo>
                <a:lnTo>
                  <a:pt x="0" y="0"/>
                </a:lnTo>
                <a:close/>
              </a:path>
            </a:pathLst>
          </a:custGeom>
          <a:solidFill>
            <a:srgbClr val="ffff00"/>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Arial"/>
                <a:ea typeface="DejaVu Sans"/>
              </a:rPr>
              <a:t>Зал БПСТ</a:t>
            </a:r>
            <a:endParaRPr b="0" lang="ru-RU" sz="1600" spc="-1" strike="noStrike">
              <a:latin typeface="Arial"/>
            </a:endParaRPr>
          </a:p>
        </p:txBody>
      </p:sp>
      <p:sp>
        <p:nvSpPr>
          <p:cNvPr id="981" name="TextBox 23"/>
          <p:cNvSpPr/>
          <p:nvPr/>
        </p:nvSpPr>
        <p:spPr>
          <a:xfrm>
            <a:off x="2771640" y="1052640"/>
            <a:ext cx="2846880" cy="732600"/>
          </a:xfrm>
          <a:custGeom>
            <a:avLst/>
            <a:gdLst/>
            <a:ahLst/>
            <a:rect l="l" t="t" r="r" b="b"/>
            <a:pathLst>
              <a:path w="21600" h="21600">
                <a:moveTo>
                  <a:pt x="0" y="0"/>
                </a:moveTo>
                <a:lnTo>
                  <a:pt x="21600" y="0"/>
                </a:lnTo>
                <a:lnTo>
                  <a:pt x="21600" y="21600"/>
                </a:lnTo>
                <a:lnTo>
                  <a:pt x="0" y="21600"/>
                </a:lnTo>
                <a:lnTo>
                  <a:pt x="0" y="0"/>
                </a:lnTo>
                <a:close/>
              </a:path>
            </a:pathLst>
          </a:custGeom>
          <a:solidFill>
            <a:srgbClr val="9ed3d7">
              <a:alpha val="44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solidFill>
                  <a:srgbClr val="000000"/>
                </a:solidFill>
                <a:latin typeface="Arial"/>
                <a:ea typeface="DejaVu Sans"/>
              </a:rPr>
              <a:t>НФ лаб.2</a:t>
            </a:r>
            <a:r>
              <a:rPr b="0" lang="en-US" sz="1400" spc="-1" strike="noStrike">
                <a:solidFill>
                  <a:srgbClr val="000000"/>
                </a:solidFill>
                <a:latin typeface="Arial"/>
                <a:ea typeface="DejaVu Sans"/>
              </a:rPr>
              <a:t> +</a:t>
            </a:r>
            <a:r>
              <a:rPr b="1" lang="en-US" sz="1400" spc="-1" strike="noStrike">
                <a:solidFill>
                  <a:srgbClr val="000000"/>
                </a:solidFill>
                <a:latin typeface="Arial"/>
                <a:ea typeface="DejaVu Sans"/>
              </a:rPr>
              <a:t>  </a:t>
            </a:r>
            <a:endParaRPr b="0" lang="ru-RU" sz="14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solidFill>
                  <a:srgbClr val="000000"/>
                </a:solidFill>
                <a:latin typeface="Arial"/>
                <a:ea typeface="DejaVu Sans"/>
              </a:rPr>
              <a:t>Баксанский лазерный </a:t>
            </a:r>
            <a:endParaRPr b="0" lang="ru-RU" sz="14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solidFill>
                  <a:srgbClr val="000000"/>
                </a:solidFill>
                <a:latin typeface="Arial"/>
                <a:ea typeface="DejaVu Sans"/>
              </a:rPr>
              <a:t>интерферометр-деформограф</a:t>
            </a:r>
            <a:endParaRPr b="0" lang="ru-RU" sz="1400" spc="-1" strike="noStrike">
              <a:latin typeface="Arial"/>
            </a:endParaRPr>
          </a:p>
        </p:txBody>
      </p:sp>
      <p:sp>
        <p:nvSpPr>
          <p:cNvPr id="982" name="TextBox 24"/>
          <p:cNvSpPr/>
          <p:nvPr/>
        </p:nvSpPr>
        <p:spPr>
          <a:xfrm>
            <a:off x="1655640" y="2997360"/>
            <a:ext cx="973800" cy="306360"/>
          </a:xfrm>
          <a:custGeom>
            <a:avLst/>
            <a:gdLst/>
            <a:ahLst/>
            <a:rect l="l" t="t" r="r" b="b"/>
            <a:pathLst>
              <a:path w="21600" h="21600">
                <a:moveTo>
                  <a:pt x="0" y="0"/>
                </a:moveTo>
                <a:lnTo>
                  <a:pt x="21600" y="0"/>
                </a:lnTo>
                <a:lnTo>
                  <a:pt x="21600" y="21600"/>
                </a:lnTo>
                <a:lnTo>
                  <a:pt x="0" y="21600"/>
                </a:lnTo>
                <a:lnTo>
                  <a:pt x="0" y="0"/>
                </a:lnTo>
                <a:close/>
              </a:path>
            </a:pathLst>
          </a:custGeom>
          <a:solidFill>
            <a:srgbClr val="4274af"/>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solidFill>
                  <a:srgbClr val="000000"/>
                </a:solidFill>
                <a:latin typeface="Arial"/>
                <a:ea typeface="DejaVu Sans"/>
              </a:rPr>
              <a:t>НФ лаб.3</a:t>
            </a:r>
            <a:endParaRPr b="0" lang="ru-RU" sz="1400" spc="-1" strike="noStrike">
              <a:latin typeface="Arial"/>
            </a:endParaRPr>
          </a:p>
        </p:txBody>
      </p:sp>
      <p:sp>
        <p:nvSpPr>
          <p:cNvPr id="983" name="Text Box 17"/>
          <p:cNvSpPr/>
          <p:nvPr/>
        </p:nvSpPr>
        <p:spPr>
          <a:xfrm>
            <a:off x="7728120" y="361800"/>
            <a:ext cx="638280" cy="336600"/>
          </a:xfrm>
          <a:custGeom>
            <a:avLst/>
            <a:gdLst/>
            <a:ahLst/>
            <a:rect l="l" t="t" r="r" b="b"/>
            <a:pathLst>
              <a:path w="21600" h="21600">
                <a:moveTo>
                  <a:pt x="0" y="0"/>
                </a:moveTo>
                <a:lnTo>
                  <a:pt x="21600" y="0"/>
                </a:lnTo>
                <a:lnTo>
                  <a:pt x="21600" y="21600"/>
                </a:lnTo>
                <a:lnTo>
                  <a:pt x="0" y="21600"/>
                </a:lnTo>
                <a:lnTo>
                  <a:pt x="0" y="0"/>
                </a:lnTo>
                <a:close/>
              </a:path>
            </a:pathLst>
          </a:custGeom>
          <a:solidFill>
            <a:srgbClr val="f2f2f2"/>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Arial"/>
                <a:ea typeface="DejaVu Sans"/>
              </a:rPr>
              <a:t>Вход</a:t>
            </a:r>
            <a:endParaRPr b="0" lang="ru-RU" sz="1600" spc="-1" strike="noStrike">
              <a:latin typeface="Arial"/>
            </a:endParaRPr>
          </a:p>
        </p:txBody>
      </p:sp>
      <p:sp>
        <p:nvSpPr>
          <p:cNvPr id="984" name="Text Box 18"/>
          <p:cNvSpPr/>
          <p:nvPr/>
        </p:nvSpPr>
        <p:spPr>
          <a:xfrm>
            <a:off x="6778080" y="2960640"/>
            <a:ext cx="1258560" cy="336600"/>
          </a:xfrm>
          <a:custGeom>
            <a:avLst/>
            <a:gdLst/>
            <a:ahLst/>
            <a:rect l="l" t="t" r="r" b="b"/>
            <a:pathLst>
              <a:path w="21600" h="21600">
                <a:moveTo>
                  <a:pt x="0" y="0"/>
                </a:moveTo>
                <a:lnTo>
                  <a:pt x="21600" y="0"/>
                </a:lnTo>
                <a:lnTo>
                  <a:pt x="21600" y="21600"/>
                </a:lnTo>
                <a:lnTo>
                  <a:pt x="0" y="21600"/>
                </a:lnTo>
                <a:lnTo>
                  <a:pt x="0" y="0"/>
                </a:lnTo>
                <a:close/>
              </a:path>
            </a:pathLst>
          </a:custGeom>
          <a:solidFill>
            <a:srgbClr val="92d050"/>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Arial"/>
                <a:ea typeface="DejaVu Sans"/>
              </a:rPr>
              <a:t>Зал ОГРАН</a:t>
            </a:r>
            <a:endParaRPr b="0" lang="ru-RU" sz="1600" spc="-1" strike="noStrike">
              <a:latin typeface="Arial"/>
            </a:endParaRPr>
          </a:p>
        </p:txBody>
      </p:sp>
      <p:sp>
        <p:nvSpPr>
          <p:cNvPr id="985" name="TextBox 25"/>
          <p:cNvSpPr/>
          <p:nvPr/>
        </p:nvSpPr>
        <p:spPr>
          <a:xfrm>
            <a:off x="7524720" y="2023920"/>
            <a:ext cx="952920" cy="306360"/>
          </a:xfrm>
          <a:custGeom>
            <a:avLst/>
            <a:gdLst/>
            <a:ahLst/>
            <a:rect l="l" t="t" r="r" b="b"/>
            <a:pathLst>
              <a:path w="21600" h="21600">
                <a:moveTo>
                  <a:pt x="0" y="0"/>
                </a:moveTo>
                <a:lnTo>
                  <a:pt x="21600" y="0"/>
                </a:lnTo>
                <a:lnTo>
                  <a:pt x="21600" y="21600"/>
                </a:lnTo>
                <a:lnTo>
                  <a:pt x="0" y="21600"/>
                </a:lnTo>
                <a:lnTo>
                  <a:pt x="0" y="0"/>
                </a:lnTo>
                <a:close/>
              </a:path>
            </a:pathLst>
          </a:custGeom>
          <a:solidFill>
            <a:srgbClr val="9ed3d7">
              <a:alpha val="41000"/>
            </a:srgbClr>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solidFill>
                  <a:srgbClr val="000000"/>
                </a:solidFill>
                <a:latin typeface="Arial"/>
                <a:ea typeface="DejaVu Sans"/>
              </a:rPr>
              <a:t>НФ лаб.1</a:t>
            </a:r>
            <a:endParaRPr b="0" lang="ru-RU" sz="1400" spc="-1" strike="noStrike">
              <a:latin typeface="Arial"/>
            </a:endParaRPr>
          </a:p>
        </p:txBody>
      </p:sp>
      <p:sp>
        <p:nvSpPr>
          <p:cNvPr id="986" name="TextBox 26"/>
          <p:cNvSpPr/>
          <p:nvPr/>
        </p:nvSpPr>
        <p:spPr>
          <a:xfrm>
            <a:off x="5297760" y="2816280"/>
            <a:ext cx="829080" cy="519480"/>
          </a:xfrm>
          <a:custGeom>
            <a:avLst/>
            <a:gdLst/>
            <a:ahLst/>
            <a:rect l="l" t="t" r="r" b="b"/>
            <a:pathLst>
              <a:path w="21600" h="21600">
                <a:moveTo>
                  <a:pt x="0" y="0"/>
                </a:moveTo>
                <a:lnTo>
                  <a:pt x="21600" y="0"/>
                </a:lnTo>
                <a:lnTo>
                  <a:pt x="21600" y="21600"/>
                </a:lnTo>
                <a:lnTo>
                  <a:pt x="0" y="21600"/>
                </a:lnTo>
                <a:lnTo>
                  <a:pt x="0" y="0"/>
                </a:lnTo>
                <a:close/>
              </a:path>
            </a:pathLst>
          </a:custGeom>
          <a:solidFill>
            <a:srgbClr val="00b0f0"/>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400" spc="-1" strike="noStrike">
                <a:solidFill>
                  <a:srgbClr val="000000"/>
                </a:solidFill>
                <a:latin typeface="Arial"/>
                <a:ea typeface="DejaVu Sans"/>
              </a:rPr>
              <a:t>ГеоФиз</a:t>
            </a:r>
            <a:r>
              <a:rPr b="0" lang="en-US" sz="1400" spc="-1" strike="noStrike">
                <a:solidFill>
                  <a:srgbClr val="000000"/>
                </a:solidFill>
                <a:latin typeface="Arial"/>
                <a:ea typeface="DejaVu Sans"/>
              </a:rPr>
              <a:t> </a:t>
            </a:r>
            <a:endParaRPr b="0" lang="ru-RU" sz="1400" spc="-1" strike="noStrike">
              <a:latin typeface="Arial"/>
            </a:endParaRPr>
          </a:p>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pc="-1" strike="noStrike">
                <a:solidFill>
                  <a:srgbClr val="000000"/>
                </a:solidFill>
                <a:latin typeface="Arial"/>
                <a:ea typeface="DejaVu Sans"/>
              </a:rPr>
              <a:t>  </a:t>
            </a:r>
            <a:r>
              <a:rPr b="0" lang="ru-RU" sz="1400" spc="-1" strike="noStrike">
                <a:solidFill>
                  <a:srgbClr val="000000"/>
                </a:solidFill>
                <a:latin typeface="Arial"/>
                <a:ea typeface="DejaVu Sans"/>
              </a:rPr>
              <a:t>лаб.1</a:t>
            </a:r>
            <a:endParaRPr b="0" lang="ru-RU" sz="1400" spc="-1" strike="noStrike">
              <a:latin typeface="Arial"/>
            </a:endParaRPr>
          </a:p>
        </p:txBody>
      </p:sp>
      <p:sp>
        <p:nvSpPr>
          <p:cNvPr id="987" name="Rectangle 3"/>
          <p:cNvSpPr/>
          <p:nvPr/>
        </p:nvSpPr>
        <p:spPr>
          <a:xfrm>
            <a:off x="4097160" y="4040280"/>
            <a:ext cx="1114920" cy="336600"/>
          </a:xfrm>
          <a:prstGeom prst="rect">
            <a:avLst/>
          </a:prstGeom>
          <a:solidFill>
            <a:srgbClr val="ffc000"/>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Arial"/>
                <a:ea typeface="DejaVu Sans"/>
              </a:rPr>
              <a:t>Зал ГГНТ</a:t>
            </a:r>
            <a:endParaRPr b="0" lang="ru-RU" sz="1600" spc="-1" strike="noStrike">
              <a:latin typeface="Arial"/>
            </a:endParaRPr>
          </a:p>
        </p:txBody>
      </p:sp>
      <p:sp>
        <p:nvSpPr>
          <p:cNvPr id="988" name="Прямоугольник 3"/>
          <p:cNvSpPr/>
          <p:nvPr/>
        </p:nvSpPr>
        <p:spPr>
          <a:xfrm>
            <a:off x="4356000" y="5300640"/>
            <a:ext cx="4166280" cy="579960"/>
          </a:xfrm>
          <a:prstGeom prst="rect">
            <a:avLst/>
          </a:prstGeom>
          <a:solidFill>
            <a:srgbClr val="ffff00"/>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1600" spc="-1" strike="noStrike">
                <a:solidFill>
                  <a:srgbClr val="0033cc"/>
                </a:solidFill>
                <a:latin typeface="Times New Roman"/>
                <a:ea typeface="Times New Roman"/>
              </a:rPr>
              <a:t>Предполагаемое место для низкофоновой криогенной лаборатории </a:t>
            </a:r>
            <a:endParaRPr b="0" lang="ru-RU" sz="1600" spc="-1" strike="noStrike">
              <a:latin typeface="Arial"/>
            </a:endParaRPr>
          </a:p>
        </p:txBody>
      </p:sp>
      <p:sp>
        <p:nvSpPr>
          <p:cNvPr id="989" name="Line 4"/>
          <p:cNvSpPr/>
          <p:nvPr/>
        </p:nvSpPr>
        <p:spPr>
          <a:xfrm flipH="1" flipV="1">
            <a:off x="4608360" y="3104640"/>
            <a:ext cx="2376720" cy="2195640"/>
          </a:xfrm>
          <a:prstGeom prst="line">
            <a:avLst/>
          </a:prstGeom>
          <a:ln w="25560">
            <a:solidFill>
              <a:srgbClr val="ff0000"/>
            </a:solidFill>
            <a:miter/>
            <a:tailEnd len="med" type="triangle" w="med"/>
          </a:ln>
        </p:spPr>
        <p:style>
          <a:lnRef idx="0"/>
          <a:fillRef idx="0"/>
          <a:effectRef idx="0"/>
          <a:fontRef idx="minor"/>
        </p:style>
      </p:sp>
      <p:pic>
        <p:nvPicPr>
          <p:cNvPr id="990" name="Picture 7" descr=""/>
          <p:cNvPicPr/>
          <p:nvPr/>
        </p:nvPicPr>
        <p:blipFill>
          <a:blip r:embed="rId2"/>
          <a:stretch/>
        </p:blipFill>
        <p:spPr>
          <a:xfrm>
            <a:off x="1116000" y="4653000"/>
            <a:ext cx="595800" cy="707040"/>
          </a:xfrm>
          <a:prstGeom prst="rect">
            <a:avLst/>
          </a:prstGeom>
          <a:ln w="0">
            <a:noFill/>
          </a:ln>
        </p:spPr>
      </p:pic>
      <p:sp>
        <p:nvSpPr>
          <p:cNvPr id="991" name="Text Box 19"/>
          <p:cNvSpPr/>
          <p:nvPr/>
        </p:nvSpPr>
        <p:spPr>
          <a:xfrm>
            <a:off x="330840" y="5373360"/>
            <a:ext cx="882360" cy="398160"/>
          </a:xfrm>
          <a:custGeom>
            <a:avLst/>
            <a:gdLst/>
            <a:ahLst/>
            <a:rect l="l" t="t" r="r" b="b"/>
            <a:pathLst>
              <a:path w="21600" h="21600">
                <a:moveTo>
                  <a:pt x="0" y="0"/>
                </a:moveTo>
                <a:lnTo>
                  <a:pt x="21600" y="0"/>
                </a:lnTo>
                <a:lnTo>
                  <a:pt x="21600" y="21600"/>
                </a:lnTo>
                <a:lnTo>
                  <a:pt x="0" y="21600"/>
                </a:lnTo>
                <a:lnTo>
                  <a:pt x="0" y="0"/>
                </a:lnTo>
                <a:close/>
              </a:path>
            </a:pathLst>
          </a:custGeom>
          <a:solidFill>
            <a:srgbClr val="00ff00"/>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000" spc="-1" strike="noStrike">
                <a:solidFill>
                  <a:srgbClr val="000000"/>
                </a:solidFill>
                <a:latin typeface="Times New Roman"/>
                <a:ea typeface="DejaVu Sans"/>
              </a:rPr>
              <a:t>ББНТ</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2" name="PlaceHolder 1"/>
          <p:cNvSpPr>
            <a:spLocks noGrp="1"/>
          </p:cNvSpPr>
          <p:nvPr>
            <p:ph type="title"/>
          </p:nvPr>
        </p:nvSpPr>
        <p:spPr>
          <a:xfrm>
            <a:off x="181080" y="154080"/>
            <a:ext cx="8596440" cy="946440"/>
          </a:xfrm>
          <a:prstGeom prst="rect">
            <a:avLst/>
          </a:prstGeom>
          <a:solidFill>
            <a:srgbClr val="ff6600">
              <a:alpha val="30000"/>
            </a:srgbClr>
          </a:solidFill>
          <a:ln w="0">
            <a:noFill/>
          </a:ln>
        </p:spPr>
        <p:txBody>
          <a:bodyPr lIns="90000" rIns="90000" tIns="46800" bIns="46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000000"/>
                </a:solidFill>
                <a:latin typeface="Book Antiqua"/>
              </a:rPr>
              <a:t>BUST: </a:t>
            </a:r>
            <a:r>
              <a:rPr b="0" lang="ru-RU" sz="2800" spc="-1" strike="noStrike">
                <a:solidFill>
                  <a:srgbClr val="000000"/>
                </a:solidFill>
                <a:latin typeface="Book Antiqua"/>
              </a:rPr>
              <a:t>1977 - up to date</a:t>
            </a:r>
            <a:r>
              <a:rPr b="0" lang="en-US" sz="2800" spc="-1" strike="noStrike">
                <a:solidFill>
                  <a:srgbClr val="000000"/>
                </a:solidFill>
                <a:latin typeface="Book Antiqua"/>
              </a:rPr>
              <a:t> </a:t>
            </a:r>
            <a:br>
              <a:rPr sz="2800"/>
            </a:br>
            <a:r>
              <a:rPr b="0" lang="en-US" sz="2800" spc="-1" strike="noStrike">
                <a:solidFill>
                  <a:srgbClr val="000000"/>
                </a:solidFill>
                <a:latin typeface="Book Antiqua"/>
              </a:rPr>
              <a:t>→ </a:t>
            </a:r>
            <a:r>
              <a:rPr b="0" lang="en-US" sz="2400" spc="-1" strike="noStrike">
                <a:solidFill>
                  <a:srgbClr val="000000"/>
                </a:solidFill>
                <a:latin typeface="Book Antiqua"/>
              </a:rPr>
              <a:t>Stable operation of the telescope, stable scintillator</a:t>
            </a:r>
            <a:endParaRPr b="0" lang="ru-RU" sz="2400" spc="-1" strike="noStrike">
              <a:latin typeface="Arial"/>
            </a:endParaRPr>
          </a:p>
        </p:txBody>
      </p:sp>
      <p:pic>
        <p:nvPicPr>
          <p:cNvPr id="993" name="Picture 9" descr="BUST_Color"/>
          <p:cNvPicPr/>
          <p:nvPr/>
        </p:nvPicPr>
        <p:blipFill>
          <a:blip r:embed="rId1"/>
          <a:stretch/>
        </p:blipFill>
        <p:spPr>
          <a:xfrm>
            <a:off x="71280" y="2308320"/>
            <a:ext cx="5628240" cy="4208760"/>
          </a:xfrm>
          <a:prstGeom prst="rect">
            <a:avLst/>
          </a:prstGeom>
          <a:ln w="0">
            <a:noFill/>
          </a:ln>
        </p:spPr>
      </p:pic>
      <p:sp>
        <p:nvSpPr>
          <p:cNvPr id="994" name="Прямоугольник 7"/>
          <p:cNvSpPr/>
          <p:nvPr/>
        </p:nvSpPr>
        <p:spPr>
          <a:xfrm>
            <a:off x="208080" y="1325520"/>
            <a:ext cx="3132360" cy="916200"/>
          </a:xfrm>
          <a:prstGeom prst="rect">
            <a:avLst/>
          </a:prstGeom>
          <a:solidFill>
            <a:srgbClr val="ffccff">
              <a:alpha val="32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800" spc="-1" strike="noStrike">
                <a:solidFill>
                  <a:srgbClr val="000000"/>
                </a:solidFill>
                <a:latin typeface="Times New Roman"/>
                <a:ea typeface="Times New Roman"/>
              </a:rPr>
              <a:t>dimensions: 17 * 17 * 11 m</a:t>
            </a:r>
            <a:r>
              <a:rPr b="0" lang="fr-FR" sz="1800" spc="-1" strike="noStrike" baseline="30000">
                <a:solidFill>
                  <a:srgbClr val="000000"/>
                </a:solidFill>
                <a:latin typeface="Times New Roman"/>
                <a:ea typeface="Times New Roman"/>
              </a:rPr>
              <a:t>3</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1800" spc="-1" strike="noStrike">
                <a:solidFill>
                  <a:srgbClr val="000000"/>
                </a:solidFill>
                <a:latin typeface="Times New Roman"/>
                <a:ea typeface="Times New Roman"/>
              </a:rPr>
              <a:t>number of  counters: 3180</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Times New Roman"/>
              </a:rPr>
              <a:t>tank size: 70 </a:t>
            </a:r>
            <a:r>
              <a:rPr b="0" lang="fr-FR" sz="1800" spc="-1" strike="noStrike">
                <a:solidFill>
                  <a:srgbClr val="000000"/>
                </a:solidFill>
                <a:latin typeface="Times New Roman"/>
                <a:ea typeface="Times New Roman"/>
              </a:rPr>
              <a:t>* </a:t>
            </a:r>
            <a:r>
              <a:rPr b="0" lang="en-US" sz="1800" spc="-1" strike="noStrike">
                <a:solidFill>
                  <a:srgbClr val="000000"/>
                </a:solidFill>
                <a:latin typeface="Times New Roman"/>
                <a:ea typeface="Times New Roman"/>
              </a:rPr>
              <a:t>70 </a:t>
            </a:r>
            <a:r>
              <a:rPr b="0" lang="fr-FR" sz="1800" spc="-1" strike="noStrike">
                <a:solidFill>
                  <a:srgbClr val="000000"/>
                </a:solidFill>
                <a:latin typeface="Times New Roman"/>
                <a:ea typeface="Times New Roman"/>
              </a:rPr>
              <a:t>* </a:t>
            </a:r>
            <a:r>
              <a:rPr b="0" lang="en-US" sz="1800" spc="-1" strike="noStrike">
                <a:solidFill>
                  <a:srgbClr val="000000"/>
                </a:solidFill>
                <a:latin typeface="Times New Roman"/>
                <a:ea typeface="Times New Roman"/>
              </a:rPr>
              <a:t>30 cm</a:t>
            </a:r>
            <a:r>
              <a:rPr b="0" lang="en-US" sz="1800" spc="-1" strike="noStrike" baseline="30000">
                <a:solidFill>
                  <a:srgbClr val="000000"/>
                </a:solidFill>
                <a:latin typeface="Times New Roman"/>
                <a:ea typeface="Times New Roman"/>
              </a:rPr>
              <a:t>3</a:t>
            </a:r>
            <a:endParaRPr b="0" lang="ru-RU" sz="1800" spc="-1" strike="noStrike">
              <a:latin typeface="Arial"/>
            </a:endParaRPr>
          </a:p>
        </p:txBody>
      </p:sp>
      <p:sp>
        <p:nvSpPr>
          <p:cNvPr id="995" name="Rectangle 4"/>
          <p:cNvSpPr/>
          <p:nvPr/>
        </p:nvSpPr>
        <p:spPr>
          <a:xfrm>
            <a:off x="5219640" y="4408560"/>
            <a:ext cx="1684800" cy="641880"/>
          </a:xfrm>
          <a:prstGeom prst="rect">
            <a:avLst/>
          </a:prstGeom>
          <a:solidFill>
            <a:srgbClr val="ffccff"/>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Times New Roman"/>
              </a:rPr>
              <a:t>low-background</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Times New Roman"/>
              </a:rPr>
              <a:t> </a:t>
            </a:r>
            <a:r>
              <a:rPr b="0" lang="en-US" sz="1800" spc="-1" strike="noStrike">
                <a:solidFill>
                  <a:srgbClr val="000000"/>
                </a:solidFill>
                <a:latin typeface="Times New Roman"/>
                <a:ea typeface="Times New Roman"/>
              </a:rPr>
              <a:t>concrete </a:t>
            </a:r>
            <a:endParaRPr b="0" lang="ru-RU" sz="1800" spc="-1" strike="noStrike">
              <a:latin typeface="Arial"/>
            </a:endParaRPr>
          </a:p>
        </p:txBody>
      </p:sp>
      <p:sp>
        <p:nvSpPr>
          <p:cNvPr id="996" name="Прямоугольник 8"/>
          <p:cNvSpPr/>
          <p:nvPr/>
        </p:nvSpPr>
        <p:spPr>
          <a:xfrm>
            <a:off x="4535640" y="5661000"/>
            <a:ext cx="4456440" cy="1066680"/>
          </a:xfrm>
          <a:prstGeom prst="rect">
            <a:avLst/>
          </a:prstGeom>
          <a:solidFill>
            <a:srgbClr val="33cccc">
              <a:alpha val="17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600" spc="-1" strike="noStrike">
                <a:solidFill>
                  <a:srgbClr val="0e1e20"/>
                </a:solidFill>
                <a:latin typeface="Times New Roman"/>
                <a:ea typeface="Times New Roman"/>
              </a:rPr>
              <a:t>the total mass of scintillator is 330 t</a:t>
            </a:r>
            <a:endParaRPr b="0" lang="ru-RU" sz="16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1600" spc="-1" strike="noStrike">
                <a:solidFill>
                  <a:srgbClr val="0e1e20"/>
                </a:solidFill>
                <a:latin typeface="Times New Roman"/>
                <a:ea typeface="Times New Roman"/>
              </a:rPr>
              <a:t>    </a:t>
            </a:r>
            <a:r>
              <a:rPr b="1" lang="en-US" sz="1600" spc="-1" strike="noStrike">
                <a:solidFill>
                  <a:srgbClr val="0e1e20"/>
                </a:solidFill>
                <a:latin typeface="Times New Roman"/>
                <a:ea typeface="Times New Roman"/>
              </a:rPr>
              <a:t>(3180 counters)</a:t>
            </a:r>
            <a:endParaRPr b="0" lang="ru-RU" sz="16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600" spc="-1" strike="noStrike">
                <a:solidFill>
                  <a:srgbClr val="0e1e20"/>
                </a:solidFill>
                <a:latin typeface="Times New Roman"/>
                <a:ea typeface="Times New Roman"/>
              </a:rPr>
              <a:t>three lower horizontal layers (the interior): 130 t  </a:t>
            </a:r>
            <a:endParaRPr b="0" lang="ru-RU" sz="16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fr-FR" sz="1600" spc="-1" strike="noStrike">
                <a:solidFill>
                  <a:srgbClr val="0e1e20"/>
                </a:solidFill>
                <a:latin typeface="Times New Roman"/>
                <a:ea typeface="Times New Roman"/>
              </a:rPr>
              <a:t>(1200 counters)</a:t>
            </a:r>
            <a:endParaRPr b="0" lang="ru-RU" sz="1600" spc="-1" strike="noStrike">
              <a:latin typeface="Arial"/>
            </a:endParaRPr>
          </a:p>
        </p:txBody>
      </p:sp>
      <p:sp>
        <p:nvSpPr>
          <p:cNvPr id="997" name="Line 6"/>
          <p:cNvSpPr/>
          <p:nvPr/>
        </p:nvSpPr>
        <p:spPr>
          <a:xfrm flipV="1">
            <a:off x="2843280" y="4941360"/>
            <a:ext cx="936720" cy="1079640"/>
          </a:xfrm>
          <a:prstGeom prst="line">
            <a:avLst/>
          </a:prstGeom>
          <a:ln w="9360">
            <a:solidFill>
              <a:srgbClr val="ff0000"/>
            </a:solidFill>
            <a:miter/>
            <a:tailEnd len="med" type="triangle" w="med"/>
          </a:ln>
        </p:spPr>
        <p:style>
          <a:lnRef idx="0"/>
          <a:fillRef idx="0"/>
          <a:effectRef idx="0"/>
          <a:fontRef idx="minor"/>
        </p:style>
      </p:sp>
      <p:sp>
        <p:nvSpPr>
          <p:cNvPr id="998" name="Line 7"/>
          <p:cNvSpPr/>
          <p:nvPr/>
        </p:nvSpPr>
        <p:spPr>
          <a:xfrm flipV="1">
            <a:off x="2843280" y="4438800"/>
            <a:ext cx="865080" cy="1582560"/>
          </a:xfrm>
          <a:prstGeom prst="line">
            <a:avLst/>
          </a:prstGeom>
          <a:ln w="9360">
            <a:solidFill>
              <a:srgbClr val="ff0000"/>
            </a:solidFill>
            <a:miter/>
            <a:tailEnd len="med" type="triangle" w="med"/>
          </a:ln>
        </p:spPr>
        <p:style>
          <a:lnRef idx="0"/>
          <a:fillRef idx="0"/>
          <a:effectRef idx="0"/>
          <a:fontRef idx="minor"/>
        </p:style>
      </p:sp>
      <p:sp>
        <p:nvSpPr>
          <p:cNvPr id="999" name="Line 8"/>
          <p:cNvSpPr/>
          <p:nvPr/>
        </p:nvSpPr>
        <p:spPr>
          <a:xfrm flipV="1">
            <a:off x="2843280" y="3933360"/>
            <a:ext cx="792000" cy="2016360"/>
          </a:xfrm>
          <a:prstGeom prst="line">
            <a:avLst/>
          </a:prstGeom>
          <a:ln w="9360">
            <a:solidFill>
              <a:srgbClr val="ff0000"/>
            </a:solidFill>
            <a:miter/>
            <a:tailEnd len="med" type="triangle" w="med"/>
          </a:ln>
        </p:spPr>
        <p:style>
          <a:lnRef idx="0"/>
          <a:fillRef idx="0"/>
          <a:effectRef idx="0"/>
          <a:fontRef idx="minor"/>
        </p:style>
      </p:sp>
      <p:sp>
        <p:nvSpPr>
          <p:cNvPr id="1000" name="Text Box 20"/>
          <p:cNvSpPr/>
          <p:nvPr/>
        </p:nvSpPr>
        <p:spPr>
          <a:xfrm>
            <a:off x="2447280" y="5913360"/>
            <a:ext cx="1854360" cy="367560"/>
          </a:xfrm>
          <a:custGeom>
            <a:avLst/>
            <a:gdLst/>
            <a:ahLst/>
            <a:rect l="l" t="t" r="r" b="b"/>
            <a:pathLst>
              <a:path w="21600" h="21600">
                <a:moveTo>
                  <a:pt x="0" y="0"/>
                </a:moveTo>
                <a:lnTo>
                  <a:pt x="21600" y="0"/>
                </a:lnTo>
                <a:lnTo>
                  <a:pt x="21600" y="21600"/>
                </a:lnTo>
                <a:lnTo>
                  <a:pt x="0" y="21600"/>
                </a:lnTo>
                <a:lnTo>
                  <a:pt x="0" y="0"/>
                </a:lnTo>
                <a:close/>
              </a:path>
            </a:pathLst>
          </a:custGeom>
          <a:solidFill>
            <a:srgbClr val="ffccff">
              <a:alpha val="51000"/>
            </a:srgbClr>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Times New Roman"/>
              </a:rPr>
              <a:t>Iron layer (0.8cm)</a:t>
            </a:r>
            <a:endParaRPr b="0" lang="ru-RU" sz="1800" spc="-1" strike="noStrike">
              <a:latin typeface="Arial"/>
            </a:endParaRPr>
          </a:p>
        </p:txBody>
      </p:sp>
      <p:sp>
        <p:nvSpPr>
          <p:cNvPr id="1001" name="Line 9"/>
          <p:cNvSpPr/>
          <p:nvPr/>
        </p:nvSpPr>
        <p:spPr>
          <a:xfrm flipH="1" flipV="1">
            <a:off x="4066920" y="4616280"/>
            <a:ext cx="1152360" cy="108000"/>
          </a:xfrm>
          <a:prstGeom prst="line">
            <a:avLst/>
          </a:prstGeom>
          <a:ln w="9360">
            <a:solidFill>
              <a:srgbClr val="ff0000"/>
            </a:solidFill>
            <a:miter/>
            <a:tailEnd len="med" type="triangle" w="med"/>
          </a:ln>
        </p:spPr>
        <p:style>
          <a:lnRef idx="0"/>
          <a:fillRef idx="0"/>
          <a:effectRef idx="0"/>
          <a:fontRef idx="minor"/>
        </p:style>
      </p:sp>
      <p:sp>
        <p:nvSpPr>
          <p:cNvPr id="1002" name="Line 10"/>
          <p:cNvSpPr/>
          <p:nvPr/>
        </p:nvSpPr>
        <p:spPr>
          <a:xfrm flipH="1">
            <a:off x="4824000" y="4762440"/>
            <a:ext cx="360360" cy="34920"/>
          </a:xfrm>
          <a:prstGeom prst="line">
            <a:avLst/>
          </a:prstGeom>
          <a:ln w="9360">
            <a:solidFill>
              <a:srgbClr val="ff0000"/>
            </a:solidFill>
            <a:miter/>
            <a:tailEnd len="med" type="triangle" w="med"/>
          </a:ln>
        </p:spPr>
        <p:style>
          <a:lnRef idx="0"/>
          <a:fillRef idx="0"/>
          <a:effectRef idx="0"/>
          <a:fontRef idx="minor"/>
        </p:style>
      </p:sp>
      <p:sp>
        <p:nvSpPr>
          <p:cNvPr id="1003" name="Text Box 21"/>
          <p:cNvSpPr/>
          <p:nvPr/>
        </p:nvSpPr>
        <p:spPr>
          <a:xfrm>
            <a:off x="3313800" y="2816280"/>
            <a:ext cx="630720" cy="33660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Arial"/>
                <a:ea typeface="DejaVu Sans"/>
              </a:rPr>
              <a:t>17 m</a:t>
            </a:r>
            <a:endParaRPr b="0" lang="ru-RU" sz="1600" spc="-1" strike="noStrike">
              <a:latin typeface="Arial"/>
            </a:endParaRPr>
          </a:p>
        </p:txBody>
      </p:sp>
      <p:sp>
        <p:nvSpPr>
          <p:cNvPr id="1004" name="Text Box 22"/>
          <p:cNvSpPr/>
          <p:nvPr/>
        </p:nvSpPr>
        <p:spPr>
          <a:xfrm>
            <a:off x="1261080" y="3249720"/>
            <a:ext cx="630720" cy="33660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Arial"/>
                <a:ea typeface="DejaVu Sans"/>
              </a:rPr>
              <a:t>17 m</a:t>
            </a:r>
            <a:endParaRPr b="0" lang="ru-RU" sz="1600" spc="-1" strike="noStrike">
              <a:latin typeface="Arial"/>
            </a:endParaRPr>
          </a:p>
        </p:txBody>
      </p:sp>
      <p:sp>
        <p:nvSpPr>
          <p:cNvPr id="1005" name="Text Box 23"/>
          <p:cNvSpPr/>
          <p:nvPr/>
        </p:nvSpPr>
        <p:spPr>
          <a:xfrm>
            <a:off x="1989000" y="4724280"/>
            <a:ext cx="615600" cy="33660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Arial"/>
                <a:ea typeface="DejaVu Sans"/>
              </a:rPr>
              <a:t>11 m</a:t>
            </a:r>
            <a:endParaRPr b="0" lang="ru-RU" sz="1600" spc="-1" strike="noStrike">
              <a:latin typeface="Arial"/>
            </a:endParaRPr>
          </a:p>
        </p:txBody>
      </p:sp>
      <p:pic>
        <p:nvPicPr>
          <p:cNvPr id="1006" name="Picture 8" descr="Рисунок3"/>
          <p:cNvPicPr/>
          <p:nvPr/>
        </p:nvPicPr>
        <p:blipFill>
          <a:blip r:embed="rId2"/>
          <a:stretch/>
        </p:blipFill>
        <p:spPr>
          <a:xfrm>
            <a:off x="6586560" y="1268280"/>
            <a:ext cx="2370600" cy="1792800"/>
          </a:xfrm>
          <a:prstGeom prst="rect">
            <a:avLst/>
          </a:prstGeom>
          <a:ln w="0">
            <a:noFill/>
          </a:ln>
        </p:spPr>
      </p:pic>
      <p:sp>
        <p:nvSpPr>
          <p:cNvPr id="1007" name="Прямоугольник 9"/>
          <p:cNvSpPr/>
          <p:nvPr/>
        </p:nvSpPr>
        <p:spPr>
          <a:xfrm>
            <a:off x="6012000" y="3164040"/>
            <a:ext cx="3016440" cy="370080"/>
          </a:xfrm>
          <a:prstGeom prst="rect">
            <a:avLst/>
          </a:prstGeom>
          <a:solidFill>
            <a:srgbClr val="33cccc">
              <a:alpha val="17000"/>
            </a:srgbClr>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pc="-1" strike="noStrike">
                <a:solidFill>
                  <a:srgbClr val="0e1e20"/>
                </a:solidFill>
                <a:latin typeface="Times New Roman"/>
                <a:ea typeface="Times New Roman"/>
              </a:rPr>
              <a:t>the  scintillator  C</a:t>
            </a:r>
            <a:r>
              <a:rPr b="1" lang="en-US" sz="1600" spc="-1" strike="noStrike" baseline="-25000">
                <a:solidFill>
                  <a:srgbClr val="0e1e20"/>
                </a:solidFill>
                <a:latin typeface="Times New Roman"/>
                <a:ea typeface="Times New Roman"/>
              </a:rPr>
              <a:t>n</a:t>
            </a:r>
            <a:r>
              <a:rPr b="1" lang="en-US" sz="1600" spc="-1" strike="noStrike">
                <a:solidFill>
                  <a:srgbClr val="0e1e20"/>
                </a:solidFill>
                <a:latin typeface="Times New Roman"/>
                <a:ea typeface="Times New Roman"/>
              </a:rPr>
              <a:t>H</a:t>
            </a:r>
            <a:r>
              <a:rPr b="1" lang="en-US" sz="1600" spc="-1" strike="noStrike" baseline="-25000">
                <a:solidFill>
                  <a:srgbClr val="0e1e20"/>
                </a:solidFill>
                <a:latin typeface="Times New Roman"/>
                <a:ea typeface="Times New Roman"/>
              </a:rPr>
              <a:t>2n+2</a:t>
            </a:r>
            <a:r>
              <a:rPr b="1" lang="en-US" sz="1600" spc="-1" strike="noStrike">
                <a:solidFill>
                  <a:srgbClr val="0e1e20"/>
                </a:solidFill>
                <a:latin typeface="Times New Roman"/>
                <a:ea typeface="Times New Roman"/>
              </a:rPr>
              <a:t>  (n ≈9)</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08" name="PlaceHolder 1"/>
          <p:cNvSpPr>
            <a:spLocks noGrp="1"/>
          </p:cNvSpPr>
          <p:nvPr>
            <p:ph type="title"/>
          </p:nvPr>
        </p:nvSpPr>
        <p:spPr>
          <a:xfrm>
            <a:off x="358920" y="224280"/>
            <a:ext cx="8215560" cy="445680"/>
          </a:xfrm>
          <a:prstGeom prst="rect">
            <a:avLst/>
          </a:prstGeom>
          <a:solidFill>
            <a:srgbClr val="99cc00">
              <a:alpha val="28000"/>
            </a:srgbClr>
          </a:solidFill>
          <a:ln w="0">
            <a:noFill/>
          </a:ln>
        </p:spPr>
        <p:txBody>
          <a:bodyPr lIns="90000" rIns="90000" tIns="46800" bIns="46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pc="-1" strike="noStrike">
                <a:solidFill>
                  <a:srgbClr val="000000"/>
                </a:solidFill>
                <a:latin typeface="Book Antiqua"/>
              </a:rPr>
              <a:t>Верхняя (наружная) плоскость</a:t>
            </a:r>
            <a:endParaRPr b="0" lang="ru-RU" sz="2400" spc="-1" strike="noStrike">
              <a:latin typeface="Arial"/>
            </a:endParaRPr>
          </a:p>
        </p:txBody>
      </p:sp>
      <p:pic>
        <p:nvPicPr>
          <p:cNvPr id="1009" name="" descr=""/>
          <p:cNvPicPr/>
          <p:nvPr/>
        </p:nvPicPr>
        <p:blipFill>
          <a:blip r:embed="rId1"/>
          <a:stretch/>
        </p:blipFill>
        <p:spPr>
          <a:xfrm>
            <a:off x="647640" y="1015920"/>
            <a:ext cx="7766280" cy="538344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0" name="" descr=""/>
          <p:cNvPicPr/>
          <p:nvPr/>
        </p:nvPicPr>
        <p:blipFill>
          <a:blip r:embed="rId1"/>
          <a:stretch/>
        </p:blipFill>
        <p:spPr>
          <a:xfrm>
            <a:off x="28800" y="9720"/>
            <a:ext cx="9136440" cy="68504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mc:AlternateContent>
        <mc:Choice xmlns:a14="http://schemas.microsoft.com/office/drawing/2010/main" Requires="a14">
          <p:sp>
            <p:nvSpPr>
              <p:cNvPr id="1011" name="Object 10"/>
              <p:cNvSpPr txBox="1"/>
              <p:nvPr/>
            </p:nvSpPr>
            <p:spPr>
              <a:xfrm>
                <a:off x="4788000" y="194400"/>
                <a:ext cx="3960720" cy="702720"/>
              </a:xfrm>
              <a:prstGeom prst="rect">
                <a:avLst/>
              </a:prstGeom>
            </p:spPr>
            <p:txBody>
              <a:bodyPr/>
              <a:p>
                <a14:m>
                  <m:oMath xmlns:m="http://schemas.openxmlformats.org/officeDocument/2006/math">
                    <m:sSub>
                      <m:e>
                        <m:r>
                          <m:t xml:space="preserve">N</m:t>
                        </m:r>
                      </m:e>
                      <m:sub>
                        <m:r>
                          <m:t xml:space="preserve">p</m:t>
                        </m:r>
                      </m:sub>
                    </m:sSub>
                    <m:nary>
                      <m:naryPr>
                        <m:chr m:val="∫"/>
                      </m:naryPr>
                      <m:sub>
                        <m:r>
                          <m:t xml:space="preserve">0</m:t>
                        </m:r>
                      </m:sub>
                      <m:sup>
                        <m:r>
                          <m:t xml:space="preserve">Δt</m:t>
                        </m:r>
                      </m:sup>
                      <m:e>
                        <m:r>
                          <m:rPr>
                            <m:lit/>
                            <m:nor/>
                          </m:rPr>
                          <m:t xml:space="preserve">dt</m:t>
                        </m:r>
                        <m:nary>
                          <m:naryPr>
                            <m:chr m:val="∫"/>
                          </m:naryPr>
                          <m:sub>
                            <m:r>
                              <m:t xml:space="preserve">0</m:t>
                            </m:r>
                          </m:sub>
                          <m:sup>
                            <m:r>
                              <m:t xml:space="preserve">∞</m:t>
                            </m:r>
                          </m:sup>
                          <m:e>
                            <m:r>
                              <m:t xml:space="preserve">d</m:t>
                            </m:r>
                          </m:e>
                        </m:nary>
                        <m:r>
                          <m:t xml:space="preserve">E</m:t>
                        </m:r>
                        <m:r>
                          <m:t xml:space="preserve">⋅</m:t>
                        </m:r>
                        <m:r>
                          <m:t xml:space="preserve">F</m:t>
                        </m:r>
                        <m:d>
                          <m:dPr>
                            <m:begChr m:val="("/>
                            <m:endChr m:val=")"/>
                          </m:dPr>
                          <m:e>
                            <m:r>
                              <m:t xml:space="preserve">E</m:t>
                            </m:r>
                            <m:r>
                              <m:t xml:space="preserve">,</m:t>
                            </m:r>
                            <m:r>
                              <m:t xml:space="preserve">t</m:t>
                            </m:r>
                          </m:e>
                        </m:d>
                        <m:r>
                          <m:t xml:space="preserve">⋅</m:t>
                        </m:r>
                        <m:r>
                          <m:t xml:space="preserve">σ</m:t>
                        </m:r>
                        <m:d>
                          <m:dPr>
                            <m:begChr m:val="("/>
                            <m:endChr m:val=")"/>
                          </m:dPr>
                          <m:e>
                            <m:r>
                              <m:t xml:space="preserve">E</m:t>
                            </m:r>
                          </m:e>
                        </m:d>
                        <m:r>
                          <m:t xml:space="preserve">⋅</m:t>
                        </m:r>
                        <m:r>
                          <m:t xml:space="preserve">η</m:t>
                        </m:r>
                        <m:d>
                          <m:dPr>
                            <m:begChr m:val="("/>
                            <m:endChr m:val=")"/>
                          </m:dPr>
                          <m:e>
                            <m:r>
                              <m:t xml:space="preserve">E</m:t>
                            </m:r>
                          </m:e>
                        </m:d>
                      </m:e>
                    </m:nary>
                  </m:oMath>
                </a14:m>
              </a:p>
            </p:txBody>
          </p:sp>
        </mc:Choice>
        <mc:Fallback/>
      </mc:AlternateContent>
      <p:sp>
        <p:nvSpPr>
          <p:cNvPr id="1012" name="Rectangle 7"/>
          <p:cNvSpPr/>
          <p:nvPr/>
        </p:nvSpPr>
        <p:spPr>
          <a:xfrm>
            <a:off x="0" y="0"/>
            <a:ext cx="9137160" cy="450360"/>
          </a:xfrm>
          <a:prstGeom prst="rect">
            <a:avLst/>
          </a:prstGeom>
          <a:noFill/>
          <a:ln w="0">
            <a:noFill/>
          </a:ln>
        </p:spPr>
        <p:style>
          <a:lnRef idx="0"/>
          <a:fillRef idx="0"/>
          <a:effectRef idx="0"/>
          <a:fontRef idx="minor"/>
        </p:style>
      </p:sp>
      <p:sp>
        <p:nvSpPr>
          <p:cNvPr id="1013" name="Rectangle 8"/>
          <p:cNvSpPr/>
          <p:nvPr/>
        </p:nvSpPr>
        <p:spPr>
          <a:xfrm>
            <a:off x="250920" y="115920"/>
            <a:ext cx="8562240" cy="241740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r>
              <a:rPr b="1" lang="en-US" sz="2000" spc="-1" strike="noStrike">
                <a:solidFill>
                  <a:srgbClr val="ff0066"/>
                </a:solidFill>
                <a:latin typeface="Arial"/>
                <a:ea typeface="DejaVu Sans"/>
              </a:rPr>
              <a:t>          </a:t>
            </a:r>
            <a:endParaRPr b="0" lang="ru-RU" sz="2000" spc="-1" strike="noStrike">
              <a:latin typeface="Arial"/>
            </a:endParaRPr>
          </a:p>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endParaRPr b="0" lang="ru-RU" sz="2000" spc="-1" strike="noStrike">
              <a:latin typeface="Arial"/>
            </a:endParaRPr>
          </a:p>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endParaRPr b="0" lang="ru-RU" sz="1800" spc="-1" strike="noStrike">
              <a:latin typeface="Arial"/>
            </a:endParaRPr>
          </a:p>
          <a:p>
            <a:pPr>
              <a:lnSpc>
                <a:spcPct val="105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r>
              <a:rPr b="0" lang="en-US" sz="1800" spc="-1" strike="noStrike">
                <a:solidFill>
                  <a:srgbClr val="000066"/>
                </a:solidFill>
                <a:latin typeface="Arial"/>
                <a:ea typeface="DejaVu Sans"/>
              </a:rPr>
              <a:t>   </a:t>
            </a:r>
            <a:endParaRPr b="0" lang="ru-RU" sz="1800" spc="-1" strike="noStrike">
              <a:latin typeface="Arial"/>
            </a:endParaRPr>
          </a:p>
          <a:p>
            <a:pPr>
              <a:lnSpc>
                <a:spcPct val="105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endParaRPr b="0" lang="ru-RU" sz="1800" spc="-1" strike="noStrike">
              <a:latin typeface="Arial"/>
            </a:endParaRPr>
          </a:p>
          <a:p>
            <a:pPr>
              <a:lnSpc>
                <a:spcPct val="105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endParaRPr b="0" lang="ru-RU" sz="1800" spc="-1" strike="noStrike">
              <a:latin typeface="Arial"/>
            </a:endParaRPr>
          </a:p>
          <a:p>
            <a:pPr>
              <a:lnSpc>
                <a:spcPct val="105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r>
              <a:rPr b="0" lang="en-US" sz="1800" spc="-1" strike="noStrike">
                <a:solidFill>
                  <a:srgbClr val="000066"/>
                </a:solidFill>
                <a:latin typeface="Arial"/>
                <a:ea typeface="DejaVu Sans"/>
              </a:rPr>
              <a:t> </a:t>
            </a:r>
            <a:endParaRPr b="0" lang="ru-RU" sz="1800" spc="-1" strike="noStrike">
              <a:latin typeface="Arial"/>
            </a:endParaRPr>
          </a:p>
          <a:p>
            <a:pPr>
              <a:lnSpc>
                <a:spcPct val="105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endParaRPr b="0" lang="ru-RU" sz="1800" spc="-1" strike="noStrike">
              <a:latin typeface="Arial"/>
            </a:endParaRPr>
          </a:p>
        </p:txBody>
      </p:sp>
      <p:sp>
        <p:nvSpPr>
          <p:cNvPr id="1014" name="Text Box 2"/>
          <p:cNvSpPr/>
          <p:nvPr/>
        </p:nvSpPr>
        <p:spPr>
          <a:xfrm>
            <a:off x="4335480" y="3665520"/>
            <a:ext cx="177120" cy="360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
        <p:nvSpPr>
          <p:cNvPr id="1015" name="Прямоугольник 10"/>
          <p:cNvSpPr/>
          <p:nvPr/>
        </p:nvSpPr>
        <p:spPr>
          <a:xfrm>
            <a:off x="106200" y="211320"/>
            <a:ext cx="3850920" cy="579960"/>
          </a:xfrm>
          <a:prstGeom prst="rect">
            <a:avLst/>
          </a:prstGeom>
          <a:solidFill>
            <a:srgbClr val="f6f9d4"/>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9144000"/>
                <a:tab algn="l" pos="10058400"/>
              </a:tabLst>
            </a:pPr>
            <a:r>
              <a:rPr b="0" lang="ru-RU" sz="1600" spc="-1" strike="noStrike">
                <a:solidFill>
                  <a:srgbClr val="000000"/>
                </a:solidFill>
                <a:latin typeface="Arial"/>
                <a:ea typeface="DejaVu Sans"/>
              </a:rPr>
              <a:t>Среднее число событий в течение времени Δt от начала коллапса ядра </a:t>
            </a:r>
            <a:endParaRPr b="0" lang="ru-RU" sz="1600" spc="-1" strike="noStrike">
              <a:latin typeface="Arial"/>
            </a:endParaRPr>
          </a:p>
        </p:txBody>
      </p:sp>
      <p:sp>
        <p:nvSpPr>
          <p:cNvPr id="1016" name="Прямоугольник 13"/>
          <p:cNvSpPr/>
          <p:nvPr/>
        </p:nvSpPr>
        <p:spPr>
          <a:xfrm>
            <a:off x="540000" y="1891440"/>
            <a:ext cx="7959960" cy="367560"/>
          </a:xfrm>
          <a:prstGeom prst="rect">
            <a:avLst/>
          </a:prstGeom>
          <a:solidFill>
            <a:srgbClr val="ff0000">
              <a:alpha val="15000"/>
            </a:srgbClr>
          </a:solidFill>
          <a:ln w="0">
            <a:noFill/>
          </a:ln>
        </p:spPr>
        <p:style>
          <a:lnRef idx="0"/>
          <a:fillRef idx="0"/>
          <a:effectRef idx="0"/>
          <a:fontRef idx="minor"/>
        </p:style>
        <p:txBody>
          <a:bodyPr wrap="none"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DejaVu Sans"/>
              </a:rPr>
              <a:t> </a:t>
            </a:r>
            <a:r>
              <a:rPr b="0" lang="en-US" sz="1800" spc="-1" strike="noStrike">
                <a:solidFill>
                  <a:srgbClr val="000000"/>
                </a:solidFill>
                <a:latin typeface="Times New Roman"/>
                <a:ea typeface="DejaVu Sans"/>
              </a:rPr>
              <a:t>Число событий в трех внутренних плоскостях (130 т), E = 3</a:t>
            </a:r>
            <a:r>
              <a:rPr b="0" lang="en-US" sz="1800" spc="-1" strike="noStrike">
                <a:solidFill>
                  <a:srgbClr val="000000"/>
                </a:solidFill>
                <a:latin typeface="Times New Roman"/>
                <a:ea typeface="Times New Roman"/>
              </a:rPr>
              <a:t>∙10</a:t>
            </a:r>
            <a:r>
              <a:rPr b="0" lang="en-US" sz="1800" spc="-1" strike="noStrike" baseline="30000">
                <a:solidFill>
                  <a:srgbClr val="000000"/>
                </a:solidFill>
                <a:latin typeface="Times New Roman"/>
                <a:ea typeface="Times New Roman"/>
              </a:rPr>
              <a:t>53</a:t>
            </a:r>
            <a:r>
              <a:rPr b="0" lang="en-US" sz="1800" spc="-1" strike="noStrike">
                <a:solidFill>
                  <a:srgbClr val="000000"/>
                </a:solidFill>
                <a:latin typeface="Times New Roman"/>
                <a:ea typeface="Times New Roman"/>
              </a:rPr>
              <a:t> erg</a:t>
            </a:r>
            <a:r>
              <a:rPr b="0" lang="ru-RU" sz="1800" spc="-1" strike="noStrike">
                <a:solidFill>
                  <a:srgbClr val="000000"/>
                </a:solidFill>
                <a:latin typeface="Times New Roman"/>
                <a:ea typeface="Times New Roman"/>
              </a:rPr>
              <a:t>, </a:t>
            </a:r>
            <a:r>
              <a:rPr b="0" lang="en-US" sz="1800" spc="-1" strike="noStrike">
                <a:solidFill>
                  <a:srgbClr val="000000"/>
                </a:solidFill>
                <a:latin typeface="Times New Roman"/>
                <a:ea typeface="Times New Roman"/>
              </a:rPr>
              <a:t>R = 10 kpc</a:t>
            </a:r>
            <a:endParaRPr b="0" lang="ru-RU" sz="1800" spc="-1" strike="noStrike">
              <a:latin typeface="Arial"/>
            </a:endParaRPr>
          </a:p>
        </p:txBody>
      </p:sp>
      <p:sp>
        <p:nvSpPr>
          <p:cNvPr id="1017" name="Text Box 32"/>
          <p:cNvSpPr/>
          <p:nvPr/>
        </p:nvSpPr>
        <p:spPr>
          <a:xfrm>
            <a:off x="2393280" y="2520000"/>
            <a:ext cx="3723840" cy="714240"/>
          </a:xfrm>
          <a:custGeom>
            <a:avLst/>
            <a:gdLst/>
            <a:ahLst/>
            <a:rect l="l" t="t" r="r" b="b"/>
            <a:pathLst>
              <a:path w="21600" h="21600">
                <a:moveTo>
                  <a:pt x="0" y="0"/>
                </a:moveTo>
                <a:lnTo>
                  <a:pt x="21600" y="0"/>
                </a:lnTo>
                <a:lnTo>
                  <a:pt x="21600" y="21600"/>
                </a:lnTo>
                <a:lnTo>
                  <a:pt x="0" y="21600"/>
                </a:lnTo>
                <a:lnTo>
                  <a:pt x="0" y="0"/>
                </a:lnTo>
                <a:close/>
              </a:path>
            </a:pathLst>
          </a:custGeom>
          <a:solidFill>
            <a:srgbClr val="ccffff">
              <a:alpha val="41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DejaVu Sans"/>
              </a:rPr>
              <a:t> </a:t>
            </a:r>
            <a:r>
              <a:rPr b="0" lang="en-US" sz="2000" spc="-1" strike="noStrike">
                <a:solidFill>
                  <a:srgbClr val="000000"/>
                </a:solidFill>
                <a:latin typeface="Times New Roman"/>
                <a:ea typeface="Times New Roman"/>
              </a:rPr>
              <a:t>без осцилляций: N</a:t>
            </a:r>
            <a:r>
              <a:rPr b="0" lang="en-US" sz="2000" spc="-1" strike="noStrike" baseline="-25000">
                <a:solidFill>
                  <a:srgbClr val="000000"/>
                </a:solidFill>
                <a:latin typeface="Times New Roman"/>
                <a:ea typeface="Times New Roman"/>
              </a:rPr>
              <a:t>ev</a:t>
            </a:r>
            <a:r>
              <a:rPr b="0" lang="en-US" sz="2000" spc="-1" strike="noStrike">
                <a:solidFill>
                  <a:srgbClr val="000000"/>
                </a:solidFill>
                <a:latin typeface="Times New Roman"/>
                <a:ea typeface="Times New Roman"/>
              </a:rPr>
              <a:t> = 35</a:t>
            </a:r>
            <a:endParaRPr b="0" lang="ru-RU" sz="20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DejaVu Sans"/>
              </a:rPr>
              <a:t>(</a:t>
            </a:r>
            <a:r>
              <a:rPr b="0" lang="en-US" sz="1500" spc="-1" strike="noStrike">
                <a:solidFill>
                  <a:srgbClr val="000000"/>
                </a:solidFill>
                <a:latin typeface="Times New Roman"/>
                <a:ea typeface="DejaVu Sans"/>
              </a:rPr>
              <a:t>температура антинейтрино T = 4.5 MeV</a:t>
            </a:r>
            <a:r>
              <a:rPr b="0" lang="en-US" sz="1800" spc="-1" strike="noStrike">
                <a:solidFill>
                  <a:srgbClr val="000000"/>
                </a:solidFill>
                <a:latin typeface="Times New Roman"/>
                <a:ea typeface="DejaVu Sans"/>
              </a:rPr>
              <a:t>)</a:t>
            </a:r>
            <a:endParaRPr b="0" lang="ru-RU" sz="1800" spc="-1" strike="noStrike">
              <a:latin typeface="Arial"/>
            </a:endParaRPr>
          </a:p>
        </p:txBody>
      </p:sp>
      <p:sp>
        <p:nvSpPr>
          <p:cNvPr id="1018" name=""/>
          <p:cNvSpPr/>
          <p:nvPr/>
        </p:nvSpPr>
        <p:spPr>
          <a:xfrm>
            <a:off x="180000" y="1080000"/>
            <a:ext cx="8020080" cy="571680"/>
          </a:xfrm>
          <a:prstGeom prst="rect">
            <a:avLst/>
          </a:prstGeom>
          <a:solidFill>
            <a:srgbClr val="f6f9d4"/>
          </a:solidFill>
          <a:ln w="0">
            <a:noFill/>
          </a:ln>
        </p:spPr>
        <p:style>
          <a:lnRef idx="0"/>
          <a:fillRef idx="0"/>
          <a:effectRef idx="0"/>
          <a:fontRef idx="minor"/>
        </p:style>
        <p:txBody>
          <a:bodyPr lIns="90000" rIns="90000" tIns="45000" bIns="45000" anchor="t">
            <a:noAutofit/>
          </a:bodyPr>
          <a:p>
            <a:pPr algn="ctr">
              <a:lnSpc>
                <a:spcPct val="100000"/>
              </a:lnSpc>
              <a:buNone/>
            </a:pPr>
            <a:r>
              <a:rPr b="0" lang="ru-RU" sz="1600" spc="-1" strike="noStrike">
                <a:solidFill>
                  <a:srgbClr val="000000"/>
                </a:solidFill>
                <a:latin typeface="Times New Roman"/>
                <a:ea typeface="DejaVu Sans"/>
              </a:rPr>
              <a:t>N</a:t>
            </a:r>
            <a:r>
              <a:rPr b="0" lang="ru-RU" sz="1600" spc="-1" strike="noStrike" baseline="-8000">
                <a:solidFill>
                  <a:srgbClr val="000000"/>
                </a:solidFill>
                <a:latin typeface="Times New Roman"/>
                <a:ea typeface="DejaVu Sans"/>
              </a:rPr>
              <a:t>p</a:t>
            </a:r>
            <a:r>
              <a:rPr b="0" lang="ru-RU" sz="1600" spc="-1" strike="noStrike">
                <a:solidFill>
                  <a:srgbClr val="000000"/>
                </a:solidFill>
                <a:latin typeface="Times New Roman"/>
                <a:ea typeface="DejaVu Sans"/>
              </a:rPr>
              <a:t> — число свободных протонов в мишени, F(E,t) — поток электронных антинейтрино, </a:t>
            </a:r>
            <a:endParaRPr b="0" lang="ru-RU" sz="1600" spc="-1" strike="noStrike">
              <a:latin typeface="Arial"/>
            </a:endParaRPr>
          </a:p>
          <a:p>
            <a:pPr algn="ctr">
              <a:lnSpc>
                <a:spcPct val="100000"/>
              </a:lnSpc>
              <a:buNone/>
            </a:pPr>
            <a:r>
              <a:rPr b="0" lang="ru-RU" sz="1600" spc="-1" strike="noStrike">
                <a:solidFill>
                  <a:srgbClr val="000000"/>
                </a:solidFill>
                <a:latin typeface="Times New Roman"/>
                <a:ea typeface="DejaVu Sans"/>
              </a:rPr>
              <a:t>σ(E) — сечение реакции IBD, η(E) — эффективность детектирования</a:t>
            </a:r>
            <a:endParaRPr b="0" lang="ru-RU" sz="1600" spc="-1" strike="noStrike">
              <a:latin typeface="Arial"/>
            </a:endParaRPr>
          </a:p>
        </p:txBody>
      </p:sp>
      <p:sp>
        <p:nvSpPr>
          <p:cNvPr id="1019" name=""/>
          <p:cNvSpPr/>
          <p:nvPr/>
        </p:nvSpPr>
        <p:spPr>
          <a:xfrm>
            <a:off x="2160000" y="4627440"/>
            <a:ext cx="4300200" cy="409680"/>
          </a:xfrm>
          <a:prstGeom prst="rect">
            <a:avLst/>
          </a:prstGeom>
          <a:solidFill>
            <a:srgbClr val="3faf46">
              <a:alpha val="28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800" spc="-1" strike="noStrike">
                <a:solidFill>
                  <a:srgbClr val="000000"/>
                </a:solidFill>
                <a:latin typeface="Times New Roman"/>
                <a:ea typeface="Noto Sans CJK SC"/>
              </a:rPr>
              <a:t>нормальная массовая иерархия: </a:t>
            </a:r>
            <a:r>
              <a:rPr b="0" lang="en-US" sz="2000" spc="-1" strike="noStrike">
                <a:solidFill>
                  <a:srgbClr val="000000"/>
                </a:solidFill>
                <a:latin typeface="Times New Roman"/>
                <a:ea typeface="Times New Roman"/>
              </a:rPr>
              <a:t>N</a:t>
            </a:r>
            <a:r>
              <a:rPr b="0" lang="en-US" sz="2000" spc="-1" strike="noStrike" baseline="-25000">
                <a:solidFill>
                  <a:srgbClr val="000000"/>
                </a:solidFill>
                <a:latin typeface="Times New Roman"/>
                <a:ea typeface="Times New Roman"/>
              </a:rPr>
              <a:t>ev</a:t>
            </a:r>
            <a:r>
              <a:rPr b="0" lang="en-US" sz="2000" spc="-1" strike="noStrike">
                <a:solidFill>
                  <a:srgbClr val="000000"/>
                </a:solidFill>
                <a:latin typeface="Times New Roman"/>
                <a:ea typeface="Times New Roman"/>
              </a:rPr>
              <a:t> = </a:t>
            </a:r>
            <a:r>
              <a:rPr b="0" lang="ru-RU" sz="2000" spc="-1" strike="noStrike">
                <a:solidFill>
                  <a:srgbClr val="000000"/>
                </a:solidFill>
                <a:latin typeface="Times New Roman"/>
                <a:ea typeface="Times New Roman"/>
              </a:rPr>
              <a:t>39 </a:t>
            </a:r>
            <a:endParaRPr b="0" lang="ru-RU" sz="2000" spc="-1" strike="noStrike">
              <a:latin typeface="Arial"/>
            </a:endParaRPr>
          </a:p>
        </p:txBody>
      </p:sp>
      <p:sp>
        <p:nvSpPr>
          <p:cNvPr id="1020" name=""/>
          <p:cNvSpPr/>
          <p:nvPr/>
        </p:nvSpPr>
        <p:spPr>
          <a:xfrm>
            <a:off x="2316600" y="3726360"/>
            <a:ext cx="4108320" cy="593640"/>
          </a:xfrm>
          <a:prstGeom prst="rect">
            <a:avLst/>
          </a:prstGeom>
          <a:solidFill>
            <a:srgbClr val="bbe33d">
              <a:alpha val="5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800" spc="-1" strike="noStrike">
                <a:solidFill>
                  <a:srgbClr val="000000"/>
                </a:solidFill>
                <a:latin typeface="Times New Roman"/>
                <a:ea typeface="DejaVu Sans"/>
              </a:rPr>
              <a:t>Осцилляции, только МСВ-эффект</a:t>
            </a:r>
            <a:endParaRPr b="0" lang="ru-RU" sz="1800" spc="-1" strike="noStrike">
              <a:latin typeface="Arial"/>
            </a:endParaRPr>
          </a:p>
          <a:p>
            <a:pPr algn="ctr">
              <a:lnSpc>
                <a:spcPct val="100000"/>
              </a:lnSpc>
              <a:buNone/>
            </a:pPr>
            <a:r>
              <a:rPr b="0" lang="ru-RU" sz="1800" spc="-1" strike="noStrike">
                <a:solidFill>
                  <a:srgbClr val="000000"/>
                </a:solidFill>
                <a:latin typeface="Times New Roman"/>
                <a:ea typeface="Noto Sans CJK SC"/>
              </a:rPr>
              <a:t> </a:t>
            </a:r>
            <a:r>
              <a:rPr b="0" lang="ru-RU" sz="1400" spc="-1" strike="noStrike">
                <a:solidFill>
                  <a:srgbClr val="000000"/>
                </a:solidFill>
                <a:latin typeface="Times New Roman"/>
                <a:ea typeface="Noto Sans CJK SC"/>
              </a:rPr>
              <a:t>(температура неэлектронных нейтрино T</a:t>
            </a:r>
            <a:r>
              <a:rPr b="0" lang="ru-RU" sz="1400" spc="-1" strike="noStrike" baseline="-8000">
                <a:solidFill>
                  <a:srgbClr val="000000"/>
                </a:solidFill>
                <a:latin typeface="Times New Roman"/>
                <a:ea typeface="Noto Sans CJK SC"/>
              </a:rPr>
              <a:t>x</a:t>
            </a:r>
            <a:r>
              <a:rPr b="0" lang="ru-RU" sz="1400" spc="-1" strike="noStrike">
                <a:solidFill>
                  <a:srgbClr val="000000"/>
                </a:solidFill>
                <a:latin typeface="Times New Roman"/>
                <a:ea typeface="Noto Sans CJK SC"/>
              </a:rPr>
              <a:t> = 6 МэВ)</a:t>
            </a:r>
            <a:endParaRPr b="0" lang="ru-RU" sz="1400" spc="-1" strike="noStrike">
              <a:latin typeface="Arial"/>
            </a:endParaRPr>
          </a:p>
        </p:txBody>
      </p:sp>
      <p:sp>
        <p:nvSpPr>
          <p:cNvPr id="1021" name=""/>
          <p:cNvSpPr/>
          <p:nvPr/>
        </p:nvSpPr>
        <p:spPr>
          <a:xfrm>
            <a:off x="2160000" y="5347440"/>
            <a:ext cx="4317120" cy="409680"/>
          </a:xfrm>
          <a:prstGeom prst="rect">
            <a:avLst/>
          </a:prstGeom>
          <a:solidFill>
            <a:srgbClr val="3faf46">
              <a:alpha val="28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800" spc="-1" strike="noStrike">
                <a:solidFill>
                  <a:srgbClr val="000000"/>
                </a:solidFill>
                <a:latin typeface="Times New Roman"/>
                <a:ea typeface="Noto Sans CJK SC"/>
              </a:rPr>
              <a:t>обратная массовая иерархия: </a:t>
            </a:r>
            <a:r>
              <a:rPr b="0" lang="en-US" sz="2000" spc="-1" strike="noStrike">
                <a:solidFill>
                  <a:srgbClr val="000000"/>
                </a:solidFill>
                <a:latin typeface="Times New Roman"/>
                <a:ea typeface="Times New Roman"/>
              </a:rPr>
              <a:t>N</a:t>
            </a:r>
            <a:r>
              <a:rPr b="0" lang="en-US" sz="2000" spc="-1" strike="noStrike" baseline="-25000">
                <a:solidFill>
                  <a:srgbClr val="000000"/>
                </a:solidFill>
                <a:latin typeface="Times New Roman"/>
                <a:ea typeface="Times New Roman"/>
              </a:rPr>
              <a:t>ev</a:t>
            </a:r>
            <a:r>
              <a:rPr b="0" lang="en-US" sz="2000" spc="-1" strike="noStrike">
                <a:solidFill>
                  <a:srgbClr val="000000"/>
                </a:solidFill>
                <a:latin typeface="Times New Roman"/>
                <a:ea typeface="Times New Roman"/>
              </a:rPr>
              <a:t> = 48</a:t>
            </a:r>
            <a:r>
              <a:rPr b="0" lang="ru-RU" sz="2000" spc="-1" strike="noStrike">
                <a:solidFill>
                  <a:srgbClr val="000000"/>
                </a:solidFill>
                <a:latin typeface="Times New Roman"/>
                <a:ea typeface="Times New Roman"/>
              </a:rPr>
              <a:t>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2" name="PlaceHolder 1"/>
          <p:cNvSpPr>
            <a:spLocks noGrp="1"/>
          </p:cNvSpPr>
          <p:nvPr>
            <p:ph type="title"/>
          </p:nvPr>
        </p:nvSpPr>
        <p:spPr>
          <a:xfrm>
            <a:off x="142560" y="2060280"/>
            <a:ext cx="3630240" cy="362880"/>
          </a:xfrm>
          <a:prstGeom prst="rect">
            <a:avLst/>
          </a:prstGeom>
          <a:solidFill>
            <a:srgbClr val="ffcc99">
              <a:alpha val="38000"/>
            </a:srgbClr>
          </a:solidFill>
          <a:ln w="0">
            <a:noFill/>
          </a:ln>
        </p:spPr>
        <p:txBody>
          <a:bodyPr lIns="90000" rIns="90000" tIns="46800" bIns="46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rPr>
              <a:t>Sliding interval,  </a:t>
            </a:r>
            <a:r>
              <a:rPr b="0" lang="ru-RU" sz="1800" spc="-1" strike="noStrike">
                <a:solidFill>
                  <a:srgbClr val="000000"/>
                </a:solidFill>
                <a:latin typeface="Times New Roman"/>
              </a:rPr>
              <a:t>Δt </a:t>
            </a:r>
            <a:r>
              <a:rPr b="0" lang="en-US" sz="1800" spc="-1" strike="noStrike">
                <a:solidFill>
                  <a:srgbClr val="000000"/>
                </a:solidFill>
                <a:latin typeface="Times New Roman"/>
              </a:rPr>
              <a:t>=</a:t>
            </a:r>
            <a:r>
              <a:rPr b="0" lang="ru-RU" sz="1800" spc="-1" strike="noStrike">
                <a:solidFill>
                  <a:srgbClr val="000000"/>
                </a:solidFill>
                <a:latin typeface="Times New Roman"/>
              </a:rPr>
              <a:t> </a:t>
            </a:r>
            <a:r>
              <a:rPr b="0" lang="en-US" sz="1800" spc="-1" strike="noStrike">
                <a:solidFill>
                  <a:srgbClr val="000000"/>
                </a:solidFill>
                <a:latin typeface="Times New Roman"/>
              </a:rPr>
              <a:t>20</a:t>
            </a:r>
            <a:r>
              <a:rPr b="0" lang="ru-RU" sz="1800" spc="-1" strike="noStrike">
                <a:solidFill>
                  <a:srgbClr val="000000"/>
                </a:solidFill>
                <a:latin typeface="Times New Roman"/>
              </a:rPr>
              <a:t> </a:t>
            </a:r>
            <a:r>
              <a:rPr b="0" lang="en-US" sz="1800" spc="-1" strike="noStrike">
                <a:solidFill>
                  <a:srgbClr val="000000"/>
                </a:solidFill>
                <a:latin typeface="Times New Roman"/>
              </a:rPr>
              <a:t>s</a:t>
            </a:r>
            <a:endParaRPr b="0" lang="ru-RU" sz="1800" spc="-1" strike="noStrike">
              <a:latin typeface="Arial"/>
            </a:endParaRPr>
          </a:p>
        </p:txBody>
      </p:sp>
      <p:sp>
        <p:nvSpPr>
          <p:cNvPr id="1023" name="Text Box 4"/>
          <p:cNvSpPr/>
          <p:nvPr/>
        </p:nvSpPr>
        <p:spPr>
          <a:xfrm>
            <a:off x="1264680" y="1736640"/>
            <a:ext cx="915840" cy="3366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l-GR" sz="1600" spc="-1" strike="noStrike">
                <a:solidFill>
                  <a:srgbClr val="000000"/>
                </a:solidFill>
                <a:latin typeface="Times New Roman"/>
                <a:ea typeface="Times New Roman"/>
              </a:rPr>
              <a:t>Δ</a:t>
            </a:r>
            <a:r>
              <a:rPr b="0" lang="en-US" sz="1600" spc="-1" strike="noStrike">
                <a:solidFill>
                  <a:srgbClr val="000000"/>
                </a:solidFill>
                <a:latin typeface="Times New Roman"/>
                <a:ea typeface="DejaVu Sans"/>
              </a:rPr>
              <a:t>t = 20 s</a:t>
            </a:r>
            <a:endParaRPr b="0" lang="ru-RU" sz="1600" spc="-1" strike="noStrike">
              <a:latin typeface="Arial"/>
            </a:endParaRPr>
          </a:p>
        </p:txBody>
      </p:sp>
      <p:pic>
        <p:nvPicPr>
          <p:cNvPr id="1024" name="Picture 11" descr=""/>
          <p:cNvPicPr/>
          <p:nvPr/>
        </p:nvPicPr>
        <p:blipFill>
          <a:blip r:embed="rId1"/>
          <a:stretch/>
        </p:blipFill>
        <p:spPr>
          <a:xfrm>
            <a:off x="727200" y="6084000"/>
            <a:ext cx="2724120" cy="538920"/>
          </a:xfrm>
          <a:prstGeom prst="rect">
            <a:avLst/>
          </a:prstGeom>
          <a:ln w="0">
            <a:noFill/>
          </a:ln>
        </p:spPr>
      </p:pic>
      <p:sp>
        <p:nvSpPr>
          <p:cNvPr id="1025" name="Text Box 24"/>
          <p:cNvSpPr/>
          <p:nvPr/>
        </p:nvSpPr>
        <p:spPr>
          <a:xfrm>
            <a:off x="5760000" y="5400000"/>
            <a:ext cx="3053160" cy="641880"/>
          </a:xfrm>
          <a:custGeom>
            <a:avLst/>
            <a:gdLst/>
            <a:ahLst/>
            <a:rect l="l" t="t" r="r" b="b"/>
            <a:pathLst>
              <a:path w="21600" h="21600">
                <a:moveTo>
                  <a:pt x="0" y="0"/>
                </a:moveTo>
                <a:lnTo>
                  <a:pt x="21600" y="0"/>
                </a:lnTo>
                <a:lnTo>
                  <a:pt x="21600" y="21600"/>
                </a:lnTo>
                <a:lnTo>
                  <a:pt x="0" y="21600"/>
                </a:lnTo>
                <a:lnTo>
                  <a:pt x="0" y="0"/>
                </a:lnTo>
                <a:close/>
              </a:path>
            </a:pathLst>
          </a:custGeom>
          <a:solidFill>
            <a:srgbClr val="ffff00">
              <a:alpha val="47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DejaVu Sans"/>
              </a:rPr>
              <a:t>k=9:  </a:t>
            </a:r>
            <a:r>
              <a:rPr b="0" lang="en-US" sz="1800" spc="-1" strike="noStrike">
                <a:solidFill>
                  <a:srgbClr val="000000"/>
                </a:solidFill>
                <a:latin typeface="Times New Roman"/>
                <a:ea typeface="Times New Roman"/>
              </a:rPr>
              <a:t> 6.9∙10</a:t>
            </a:r>
            <a:r>
              <a:rPr b="0" lang="en-US" sz="1800" spc="-1" strike="noStrike" baseline="30000">
                <a:solidFill>
                  <a:srgbClr val="000000"/>
                </a:solidFill>
                <a:latin typeface="Times New Roman"/>
                <a:ea typeface="Times New Roman"/>
              </a:rPr>
              <a:t>-3</a:t>
            </a:r>
            <a:r>
              <a:rPr b="0" lang="en-US" sz="1800" spc="-1" strike="noStrike">
                <a:solidFill>
                  <a:srgbClr val="000000"/>
                </a:solidFill>
                <a:latin typeface="Times New Roman"/>
                <a:ea typeface="Times New Roman"/>
              </a:rPr>
              <a:t> </a:t>
            </a:r>
            <a:r>
              <a:rPr b="0" lang="ru-RU" sz="1800" spc="-1" strike="noStrike">
                <a:solidFill>
                  <a:srgbClr val="000000"/>
                </a:solidFill>
                <a:latin typeface="Times New Roman"/>
                <a:ea typeface="Times New Roman"/>
              </a:rPr>
              <a:t>per year</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Times New Roman"/>
              </a:rPr>
              <a:t>1/14</a:t>
            </a:r>
            <a:r>
              <a:rPr b="0" lang="en-US" sz="1800" spc="-1" strike="noStrike">
                <a:solidFill>
                  <a:srgbClr val="000000"/>
                </a:solidFill>
                <a:latin typeface="Times New Roman"/>
                <a:ea typeface="Times New Roman"/>
              </a:rPr>
              <a:t>5</a:t>
            </a:r>
            <a:r>
              <a:rPr b="0" lang="ru-RU" sz="1800" spc="-1" strike="noStrike">
                <a:solidFill>
                  <a:srgbClr val="000000"/>
                </a:solidFill>
                <a:latin typeface="Times New Roman"/>
                <a:ea typeface="Times New Roman"/>
              </a:rPr>
              <a:t> </a:t>
            </a:r>
            <a:r>
              <a:rPr b="0" lang="en-US" sz="1800" spc="-1" strike="noStrike">
                <a:solidFill>
                  <a:srgbClr val="000000"/>
                </a:solidFill>
                <a:latin typeface="Times New Roman"/>
                <a:ea typeface="Times New Roman"/>
              </a:rPr>
              <a:t>years</a:t>
            </a:r>
            <a:endParaRPr b="0" lang="ru-RU" sz="1800" spc="-1" strike="noStrike">
              <a:latin typeface="Arial"/>
            </a:endParaRPr>
          </a:p>
        </p:txBody>
      </p:sp>
      <p:sp>
        <p:nvSpPr>
          <p:cNvPr id="1026" name="TextBox 5"/>
          <p:cNvSpPr/>
          <p:nvPr/>
        </p:nvSpPr>
        <p:spPr>
          <a:xfrm>
            <a:off x="144000" y="43920"/>
            <a:ext cx="4320360" cy="367560"/>
          </a:xfrm>
          <a:custGeom>
            <a:avLst/>
            <a:gdLst/>
            <a:ahLst/>
            <a:rect l="l" t="t" r="r" b="b"/>
            <a:pathLst>
              <a:path w="21600" h="21600">
                <a:moveTo>
                  <a:pt x="0" y="0"/>
                </a:moveTo>
                <a:lnTo>
                  <a:pt x="21600" y="0"/>
                </a:lnTo>
                <a:lnTo>
                  <a:pt x="21600" y="21600"/>
                </a:lnTo>
                <a:lnTo>
                  <a:pt x="0" y="21600"/>
                </a:lnTo>
                <a:lnTo>
                  <a:pt x="0" y="0"/>
                </a:lnTo>
                <a:close/>
              </a:path>
            </a:pathLst>
          </a:custGeom>
          <a:solidFill>
            <a:srgbClr val="66ff33">
              <a:alpha val="27000"/>
            </a:srgbClr>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DejaVu Sans"/>
              </a:rPr>
              <a:t>The search for a neutrino burst  at  the BUST</a:t>
            </a:r>
            <a:endParaRPr b="0" lang="ru-RU" sz="1800" spc="-1" strike="noStrike">
              <a:latin typeface="Arial"/>
            </a:endParaRPr>
          </a:p>
        </p:txBody>
      </p:sp>
      <p:pic>
        <p:nvPicPr>
          <p:cNvPr id="1027" name="Picture 13" descr=""/>
          <p:cNvPicPr/>
          <p:nvPr/>
        </p:nvPicPr>
        <p:blipFill>
          <a:blip r:embed="rId2"/>
          <a:stretch/>
        </p:blipFill>
        <p:spPr>
          <a:xfrm>
            <a:off x="250920" y="513360"/>
            <a:ext cx="3239640" cy="1252080"/>
          </a:xfrm>
          <a:prstGeom prst="rect">
            <a:avLst/>
          </a:prstGeom>
          <a:ln w="0">
            <a:noFill/>
          </a:ln>
        </p:spPr>
      </p:pic>
      <p:pic>
        <p:nvPicPr>
          <p:cNvPr id="1028" name="" descr=""/>
          <p:cNvPicPr/>
          <p:nvPr/>
        </p:nvPicPr>
        <p:blipFill>
          <a:blip r:embed="rId3"/>
          <a:stretch/>
        </p:blipFill>
        <p:spPr>
          <a:xfrm>
            <a:off x="72000" y="2959200"/>
            <a:ext cx="4632120" cy="2976120"/>
          </a:xfrm>
          <a:prstGeom prst="rect">
            <a:avLst/>
          </a:prstGeom>
          <a:ln w="0">
            <a:noFill/>
          </a:ln>
        </p:spPr>
      </p:pic>
      <p:sp>
        <p:nvSpPr>
          <p:cNvPr id="1029" name="Text Box 30"/>
          <p:cNvSpPr/>
          <p:nvPr/>
        </p:nvSpPr>
        <p:spPr>
          <a:xfrm>
            <a:off x="5163480" y="635040"/>
            <a:ext cx="3901680" cy="1632240"/>
          </a:xfrm>
          <a:custGeom>
            <a:avLst/>
            <a:gdLst/>
            <a:ahLst/>
            <a:rect l="l" t="t" r="r" b="b"/>
            <a:pathLst>
              <a:path w="21600" h="21600">
                <a:moveTo>
                  <a:pt x="0" y="0"/>
                </a:moveTo>
                <a:lnTo>
                  <a:pt x="21600" y="0"/>
                </a:lnTo>
                <a:lnTo>
                  <a:pt x="21600" y="21600"/>
                </a:lnTo>
                <a:lnTo>
                  <a:pt x="0" y="21600"/>
                </a:lnTo>
                <a:lnTo>
                  <a:pt x="0" y="0"/>
                </a:lnTo>
                <a:close/>
              </a:path>
            </a:pathLst>
          </a:custGeom>
          <a:solidFill>
            <a:srgbClr val="ffff00">
              <a:alpha val="31000"/>
            </a:srgbClr>
          </a:solidFill>
          <a:ln w="0">
            <a:noFill/>
          </a:ln>
        </p:spPr>
        <p:style>
          <a:lnRef idx="0"/>
          <a:fillRef idx="0"/>
          <a:effectRef idx="0"/>
          <a:fontRef idx="minor"/>
        </p:style>
        <p:txBody>
          <a:bodyPr lIns="90000" rIns="90000" tIns="45000" bIns="45000" anchor="t">
            <a:spAutoFit/>
          </a:bodyPr>
          <a:p>
            <a:pPr marL="343080" indent="-333720">
              <a:lnSpc>
                <a:spcPct val="80000"/>
              </a:lnSpc>
              <a:spcBef>
                <a:spcPts val="451"/>
              </a:spcBef>
              <a:buNone/>
              <a:tabLst>
                <a:tab algn="l" pos="0"/>
              </a:tabLst>
            </a:pPr>
            <a:r>
              <a:rPr b="0" lang="en-US" sz="1600" spc="-1" strike="noStrike">
                <a:solidFill>
                  <a:srgbClr val="000000"/>
                </a:solidFill>
                <a:latin typeface="Times New Roman"/>
                <a:ea typeface="Times New Roman"/>
              </a:rPr>
              <a:t>1) ghost signals from module (noises)</a:t>
            </a:r>
            <a:endParaRPr b="0" lang="ru-RU" sz="1600" spc="-1" strike="noStrike">
              <a:latin typeface="Arial"/>
            </a:endParaRPr>
          </a:p>
          <a:p>
            <a:pPr marL="343080" indent="-333720">
              <a:lnSpc>
                <a:spcPct val="75000"/>
              </a:lnSpc>
              <a:spcBef>
                <a:spcPts val="451"/>
              </a:spcBef>
              <a:buNone/>
              <a:tabLst>
                <a:tab algn="l" pos="0"/>
              </a:tabLst>
            </a:pPr>
            <a:r>
              <a:rPr b="0" lang="en-US" sz="1600" spc="-1" strike="noStrike">
                <a:solidFill>
                  <a:srgbClr val="000000"/>
                </a:solidFill>
                <a:latin typeface="Times New Roman"/>
                <a:ea typeface="Times New Roman"/>
              </a:rPr>
              <a:t>2) cosmic ray muons:</a:t>
            </a:r>
            <a:endParaRPr b="0" lang="ru-RU" sz="1600" spc="-1" strike="noStrike">
              <a:latin typeface="Arial"/>
            </a:endParaRPr>
          </a:p>
          <a:p>
            <a:pPr marL="343080" indent="-333720">
              <a:lnSpc>
                <a:spcPct val="75000"/>
              </a:lnSpc>
              <a:spcBef>
                <a:spcPts val="451"/>
              </a:spcBef>
              <a:buNone/>
              <a:tabLst>
                <a:tab algn="l" pos="0"/>
              </a:tabLst>
            </a:pPr>
            <a:r>
              <a:rPr b="0" lang="en-US" sz="1600" spc="-1" strike="noStrike">
                <a:solidFill>
                  <a:srgbClr val="000000"/>
                </a:solidFill>
                <a:latin typeface="Times New Roman"/>
                <a:ea typeface="Times New Roman"/>
              </a:rPr>
              <a:t> </a:t>
            </a:r>
            <a:r>
              <a:rPr b="0" lang="en-US" sz="1600" spc="-1" strike="noStrike">
                <a:solidFill>
                  <a:srgbClr val="000000"/>
                </a:solidFill>
                <a:latin typeface="Times New Roman"/>
                <a:ea typeface="Times New Roman"/>
              </a:rPr>
              <a:t>- a single muon is registered by one counter due to spatial gaps  between tanks of the telescope</a:t>
            </a:r>
            <a:endParaRPr b="0" lang="ru-RU" sz="1600" spc="-1" strike="noStrike">
              <a:latin typeface="Arial"/>
            </a:endParaRPr>
          </a:p>
          <a:p>
            <a:pPr marL="343080" indent="-333720">
              <a:lnSpc>
                <a:spcPct val="75000"/>
              </a:lnSpc>
              <a:spcBef>
                <a:spcPts val="451"/>
              </a:spcBef>
              <a:buNone/>
              <a:tabLst>
                <a:tab algn="l" pos="0"/>
              </a:tabLst>
            </a:pPr>
            <a:r>
              <a:rPr b="0" lang="en-US" sz="1600" spc="-1" strike="noStrike">
                <a:solidFill>
                  <a:srgbClr val="000000"/>
                </a:solidFill>
                <a:latin typeface="Times New Roman"/>
                <a:ea typeface="Times New Roman"/>
              </a:rPr>
              <a:t>  </a:t>
            </a:r>
            <a:r>
              <a:rPr b="0" lang="en-US" sz="1600" spc="-1" strike="noStrike">
                <a:solidFill>
                  <a:srgbClr val="000000"/>
                </a:solidFill>
                <a:latin typeface="Times New Roman"/>
                <a:ea typeface="Times New Roman"/>
              </a:rPr>
              <a:t>- a muon energy release &lt; 8 MeV</a:t>
            </a:r>
            <a:endParaRPr b="0" lang="ru-RU" sz="1600" spc="-1" strike="noStrike">
              <a:latin typeface="Arial"/>
            </a:endParaRPr>
          </a:p>
          <a:p>
            <a:pPr marL="343080" indent="-333720">
              <a:lnSpc>
                <a:spcPct val="85000"/>
              </a:lnSpc>
              <a:spcBef>
                <a:spcPts val="451"/>
              </a:spcBef>
              <a:buNone/>
              <a:tabLst>
                <a:tab algn="l" pos="0"/>
              </a:tabLst>
            </a:pPr>
            <a:r>
              <a:rPr b="0" lang="en-US" sz="1600" spc="-1" strike="noStrike">
                <a:solidFill>
                  <a:srgbClr val="000000"/>
                </a:solidFill>
                <a:latin typeface="Times New Roman"/>
                <a:ea typeface="Times New Roman"/>
              </a:rPr>
              <a:t>3) radioactivity</a:t>
            </a:r>
            <a:endParaRPr b="0" lang="ru-RU" sz="1600" spc="-1" strike="noStrike">
              <a:latin typeface="Arial"/>
            </a:endParaRPr>
          </a:p>
        </p:txBody>
      </p:sp>
      <p:sp>
        <p:nvSpPr>
          <p:cNvPr id="1030" name="Прямоугольник 33"/>
          <p:cNvSpPr/>
          <p:nvPr/>
        </p:nvSpPr>
        <p:spPr>
          <a:xfrm>
            <a:off x="6120000" y="80280"/>
            <a:ext cx="2717280" cy="459000"/>
          </a:xfrm>
          <a:prstGeom prst="rect">
            <a:avLst/>
          </a:prstGeom>
          <a:solidFill>
            <a:srgbClr val="ff0000">
              <a:alpha val="20000"/>
            </a:srgbClr>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ff0066"/>
                </a:solidFill>
                <a:latin typeface="Arial"/>
                <a:ea typeface="DejaVu Sans"/>
              </a:rPr>
              <a:t> </a:t>
            </a:r>
            <a:r>
              <a:rPr b="0" lang="en-US" sz="1800" spc="-1" strike="noStrike">
                <a:solidFill>
                  <a:srgbClr val="000000"/>
                </a:solidFill>
                <a:latin typeface="Book Antiqua"/>
                <a:ea typeface="DejaVu Sans"/>
              </a:rPr>
              <a:t>Background  events</a:t>
            </a:r>
            <a:r>
              <a:rPr b="0" lang="en-US" sz="2400" spc="-1" strike="noStrike">
                <a:solidFill>
                  <a:srgbClr val="000000"/>
                </a:solidFill>
                <a:latin typeface="Book Antiqua"/>
                <a:ea typeface="DejaVu Sans"/>
              </a:rPr>
              <a:t>  </a:t>
            </a:r>
            <a:endParaRPr b="0" lang="ru-RU" sz="2400" spc="-1" strike="noStrike">
              <a:latin typeface="Arial"/>
            </a:endParaRPr>
          </a:p>
        </p:txBody>
      </p:sp>
      <p:sp>
        <p:nvSpPr>
          <p:cNvPr id="1031" name="Прямоугольник 35"/>
          <p:cNvSpPr/>
          <p:nvPr/>
        </p:nvSpPr>
        <p:spPr>
          <a:xfrm>
            <a:off x="5434920" y="2340000"/>
            <a:ext cx="3558240" cy="1310040"/>
          </a:xfrm>
          <a:prstGeom prst="rect">
            <a:avLst/>
          </a:prstGeom>
          <a:solidFill>
            <a:srgbClr val="c00000">
              <a:alpha val="15000"/>
            </a:srgbClr>
          </a:solidFill>
          <a:ln w="0">
            <a:noFill/>
          </a:ln>
        </p:spPr>
        <p:style>
          <a:lnRef idx="0"/>
          <a:fillRef idx="0"/>
          <a:effectRef idx="0"/>
          <a:fontRef idx="minor"/>
        </p:style>
        <p:txBody>
          <a:bodyPr lIns="90000" rIns="90000" tIns="46800" bIns="46800" anchor="t">
            <a:spAutoFit/>
          </a:bodyPr>
          <a:p>
            <a:pPr marL="216000" indent="-216000" algn="ctr">
              <a:lnSpc>
                <a:spcPct val="100000"/>
              </a:lnSpc>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Times New Roman"/>
                <a:ea typeface="DejaVu Sans"/>
              </a:rPr>
              <a:t>Some part of the background events can be connected with inelastic muon interactions which can produce unstable nuclei whose disintegration brings into operation the only counter</a:t>
            </a:r>
            <a:endParaRPr b="0" lang="ru-RU" sz="1600" spc="-1" strike="noStrike">
              <a:latin typeface="Arial"/>
            </a:endParaRPr>
          </a:p>
        </p:txBody>
      </p:sp>
      <p:sp>
        <p:nvSpPr>
          <p:cNvPr id="1032" name=""/>
          <p:cNvSpPr/>
          <p:nvPr/>
        </p:nvSpPr>
        <p:spPr>
          <a:xfrm>
            <a:off x="3240000" y="3060000"/>
            <a:ext cx="2155320" cy="355320"/>
          </a:xfrm>
          <a:prstGeom prst="rect">
            <a:avLst/>
          </a:prstGeom>
          <a:solidFill>
            <a:srgbClr val="ffffd7">
              <a:alpha val="50000"/>
            </a:srgbClr>
          </a:solidFill>
          <a:ln w="0">
            <a:noFill/>
          </a:ln>
        </p:spPr>
        <p:style>
          <a:lnRef idx="0"/>
          <a:fillRef idx="0"/>
          <a:effectRef idx="0"/>
          <a:fontRef idx="minor"/>
        </p:style>
        <p:txBody>
          <a:bodyPr lIns="90000" rIns="90000" tIns="45000" bIns="45000" anchor="t">
            <a:noAutofit/>
          </a:bodyPr>
          <a:p>
            <a:pPr>
              <a:lnSpc>
                <a:spcPct val="100000"/>
              </a:lnSpc>
              <a:buNone/>
            </a:pPr>
            <a:r>
              <a:rPr b="0" lang="ru-RU" sz="1400" spc="-1" strike="noStrike">
                <a:solidFill>
                  <a:srgbClr val="000000"/>
                </a:solidFill>
                <a:latin typeface="Times New Roman"/>
                <a:ea typeface="DejaVu Sans"/>
              </a:rPr>
              <a:t>20.9  лет чистого времени</a:t>
            </a:r>
            <a:endParaRPr b="0" lang="ru-RU" sz="1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0" name="" descr=""/>
          <p:cNvPicPr/>
          <p:nvPr/>
        </p:nvPicPr>
        <p:blipFill>
          <a:blip r:embed="rId1"/>
          <a:srcRect l="0" t="0" r="0" b="5241"/>
          <a:stretch/>
        </p:blipFill>
        <p:spPr>
          <a:xfrm rot="10797000">
            <a:off x="255960" y="1048320"/>
            <a:ext cx="3411360" cy="2424240"/>
          </a:xfrm>
          <a:prstGeom prst="rect">
            <a:avLst/>
          </a:prstGeom>
          <a:ln w="0">
            <a:noFill/>
          </a:ln>
        </p:spPr>
      </p:pic>
      <p:sp>
        <p:nvSpPr>
          <p:cNvPr id="871" name=""/>
          <p:cNvSpPr/>
          <p:nvPr/>
        </p:nvSpPr>
        <p:spPr>
          <a:xfrm>
            <a:off x="144000" y="72000"/>
            <a:ext cx="5073120" cy="717120"/>
          </a:xfrm>
          <a:prstGeom prst="rect">
            <a:avLst/>
          </a:prstGeom>
          <a:solidFill>
            <a:srgbClr val="f6f9d4"/>
          </a:solidFill>
          <a:ln w="0">
            <a:noFill/>
          </a:ln>
        </p:spPr>
        <p:style>
          <a:lnRef idx="0"/>
          <a:fillRef idx="0"/>
          <a:effectRef idx="0"/>
          <a:fontRef idx="minor"/>
        </p:style>
        <p:txBody>
          <a:bodyPr lIns="90000" rIns="90000" tIns="45000" bIns="45000" anchor="t">
            <a:noAutofit/>
          </a:bodyPr>
          <a:p>
            <a:pPr algn="ctr">
              <a:lnSpc>
                <a:spcPct val="100000"/>
              </a:lnSpc>
              <a:buNone/>
            </a:pPr>
            <a:r>
              <a:rPr b="0" lang="ru-RU" sz="1400" spc="-1" strike="noStrike">
                <a:solidFill>
                  <a:srgbClr val="000000"/>
                </a:solidFill>
                <a:latin typeface="Times New Roman"/>
                <a:ea typeface="DejaVu Sans"/>
              </a:rPr>
              <a:t>Звезда резко увеличивает свою светимость на 4—8 порядков </a:t>
            </a:r>
            <a:endParaRPr b="0" lang="ru-RU" sz="1400" spc="-1" strike="noStrike">
              <a:latin typeface="Arial"/>
            </a:endParaRPr>
          </a:p>
          <a:p>
            <a:pPr algn="ctr">
              <a:lnSpc>
                <a:spcPct val="100000"/>
              </a:lnSpc>
              <a:buNone/>
            </a:pPr>
            <a:r>
              <a:rPr b="0" lang="ru-RU" sz="1400" spc="-1" strike="noStrike">
                <a:solidFill>
                  <a:srgbClr val="000000"/>
                </a:solidFill>
                <a:latin typeface="Times New Roman"/>
                <a:ea typeface="DejaVu Sans"/>
              </a:rPr>
              <a:t>(10—20 звёздных величин), с последующим сравнительно медленным затуханием вспышки.</a:t>
            </a:r>
            <a:endParaRPr b="0" lang="ru-RU" sz="1400" spc="-1" strike="noStrike">
              <a:latin typeface="Arial"/>
            </a:endParaRPr>
          </a:p>
        </p:txBody>
      </p:sp>
      <p:sp>
        <p:nvSpPr>
          <p:cNvPr id="872" name=""/>
          <p:cNvSpPr/>
          <p:nvPr/>
        </p:nvSpPr>
        <p:spPr>
          <a:xfrm>
            <a:off x="1548000" y="1116000"/>
            <a:ext cx="1216080" cy="3427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ru-RU" sz="1800" spc="-1" strike="noStrike">
                <a:solidFill>
                  <a:srgbClr val="ffffff"/>
                </a:solidFill>
                <a:latin typeface="Arial"/>
                <a:ea typeface="DejaVu Sans"/>
              </a:rPr>
              <a:t>SN 1987A</a:t>
            </a:r>
            <a:endParaRPr b="0" lang="ru-RU" sz="1800" spc="-1" strike="noStrike">
              <a:latin typeface="Arial"/>
            </a:endParaRPr>
          </a:p>
        </p:txBody>
      </p:sp>
      <p:sp>
        <p:nvSpPr>
          <p:cNvPr id="873" name=""/>
          <p:cNvSpPr/>
          <p:nvPr/>
        </p:nvSpPr>
        <p:spPr>
          <a:xfrm>
            <a:off x="4212000" y="1080000"/>
            <a:ext cx="4523760" cy="668520"/>
          </a:xfrm>
          <a:prstGeom prst="rect">
            <a:avLst/>
          </a:prstGeom>
          <a:solidFill>
            <a:srgbClr val="fff5ce"/>
          </a:solidFill>
          <a:ln w="0">
            <a:solidFill>
              <a:srgbClr val="ffffff"/>
            </a:solidFill>
            <a:prstDash val="sysDot"/>
          </a:ln>
        </p:spPr>
        <p:style>
          <a:lnRef idx="0"/>
          <a:fillRef idx="0"/>
          <a:effectRef idx="0"/>
          <a:fontRef idx="minor"/>
        </p:style>
        <p:txBody>
          <a:bodyPr lIns="90000" rIns="90000" tIns="45000" bIns="45000" anchor="t">
            <a:noAutofit/>
          </a:bodyPr>
          <a:p>
            <a:pPr>
              <a:lnSpc>
                <a:spcPct val="100000"/>
              </a:lnSpc>
              <a:buNone/>
            </a:pPr>
            <a:r>
              <a:rPr b="0" lang="ru-RU" sz="1800" spc="-1" strike="noStrike">
                <a:solidFill>
                  <a:srgbClr val="000000"/>
                </a:solidFill>
                <a:latin typeface="Times New Roman"/>
                <a:ea typeface="DejaVu Sans"/>
              </a:rPr>
              <a:t>1. Происхождение химических элементов </a:t>
            </a:r>
            <a:endParaRPr b="0" lang="ru-RU" sz="1800" spc="-1" strike="noStrike">
              <a:latin typeface="Arial"/>
            </a:endParaRPr>
          </a:p>
          <a:p>
            <a:pPr algn="ctr">
              <a:lnSpc>
                <a:spcPct val="100000"/>
              </a:lnSpc>
              <a:buNone/>
            </a:pPr>
            <a:r>
              <a:rPr b="0" lang="ru-RU" sz="1800" spc="-1" strike="noStrike">
                <a:solidFill>
                  <a:srgbClr val="000000"/>
                </a:solidFill>
                <a:latin typeface="Times New Roman"/>
                <a:ea typeface="DejaVu Sans"/>
              </a:rPr>
              <a:t>(взрывной нуклеосинтез)</a:t>
            </a:r>
            <a:endParaRPr b="0" lang="ru-RU" sz="1800" spc="-1" strike="noStrike">
              <a:latin typeface="Arial"/>
            </a:endParaRPr>
          </a:p>
        </p:txBody>
      </p:sp>
      <p:sp>
        <p:nvSpPr>
          <p:cNvPr id="874" name=""/>
          <p:cNvSpPr/>
          <p:nvPr/>
        </p:nvSpPr>
        <p:spPr>
          <a:xfrm>
            <a:off x="4227840" y="1980000"/>
            <a:ext cx="4517280" cy="372960"/>
          </a:xfrm>
          <a:prstGeom prst="rect">
            <a:avLst/>
          </a:prstGeom>
          <a:solidFill>
            <a:srgbClr val="fff5ce"/>
          </a:solidFill>
          <a:ln w="0">
            <a:solidFill>
              <a:srgbClr val="ffffff"/>
            </a:solidFill>
            <a:prstDash val="sysDot"/>
          </a:ln>
        </p:spPr>
        <p:style>
          <a:lnRef idx="0"/>
          <a:fillRef idx="0"/>
          <a:effectRef idx="0"/>
          <a:fontRef idx="minor"/>
        </p:style>
        <p:txBody>
          <a:bodyPr lIns="90000" rIns="90000" tIns="45000" bIns="45000" anchor="t">
            <a:noAutofit/>
          </a:bodyPr>
          <a:p>
            <a:pPr>
              <a:lnSpc>
                <a:spcPct val="100000"/>
              </a:lnSpc>
              <a:buNone/>
            </a:pPr>
            <a:r>
              <a:rPr b="0" lang="ru-RU" sz="1800" spc="-1" strike="noStrike">
                <a:solidFill>
                  <a:srgbClr val="000000"/>
                </a:solidFill>
                <a:latin typeface="Times New Roman"/>
                <a:ea typeface="DejaVu Sans"/>
              </a:rPr>
              <a:t>2. Происхождение космических лучей</a:t>
            </a:r>
            <a:endParaRPr b="0" lang="ru-RU" sz="1800" spc="-1" strike="noStrike">
              <a:latin typeface="Arial"/>
            </a:endParaRPr>
          </a:p>
        </p:txBody>
      </p:sp>
      <p:sp>
        <p:nvSpPr>
          <p:cNvPr id="875" name=""/>
          <p:cNvSpPr/>
          <p:nvPr/>
        </p:nvSpPr>
        <p:spPr>
          <a:xfrm>
            <a:off x="4149360" y="2700000"/>
            <a:ext cx="4847760" cy="668520"/>
          </a:xfrm>
          <a:prstGeom prst="rect">
            <a:avLst/>
          </a:prstGeom>
          <a:solidFill>
            <a:srgbClr val="fff5ce"/>
          </a:solidFill>
          <a:ln w="0">
            <a:solidFill>
              <a:srgbClr val="ffffff"/>
            </a:solidFill>
            <a:prstDash val="sysDot"/>
          </a:ln>
        </p:spPr>
        <p:style>
          <a:lnRef idx="0"/>
          <a:fillRef idx="0"/>
          <a:effectRef idx="0"/>
          <a:fontRef idx="minor"/>
        </p:style>
        <p:txBody>
          <a:bodyPr lIns="90000" rIns="90000" tIns="45000" bIns="45000" anchor="t">
            <a:noAutofit/>
          </a:bodyPr>
          <a:p>
            <a:pPr>
              <a:lnSpc>
                <a:spcPct val="100000"/>
              </a:lnSpc>
              <a:buNone/>
            </a:pPr>
            <a:r>
              <a:rPr b="0" lang="ru-RU" sz="1800" spc="-1" strike="noStrike">
                <a:solidFill>
                  <a:srgbClr val="000000"/>
                </a:solidFill>
                <a:latin typeface="Times New Roman"/>
                <a:ea typeface="DejaVu Sans"/>
              </a:rPr>
              <a:t>3. Взрыв сверхновой с коллапсом ядра </a:t>
            </a:r>
            <a:r>
              <a:rPr b="0" lang="ru-RU" sz="1800" spc="-1" strike="noStrike">
                <a:solidFill>
                  <a:srgbClr val="000000"/>
                </a:solidFill>
                <a:latin typeface="Times New Roman"/>
                <a:ea typeface="Times New Roman"/>
              </a:rPr>
              <a:t>− </a:t>
            </a:r>
            <a:endParaRPr b="0" lang="ru-RU" sz="1800" spc="-1" strike="noStrike">
              <a:latin typeface="Arial"/>
            </a:endParaRPr>
          </a:p>
          <a:p>
            <a:pPr>
              <a:lnSpc>
                <a:spcPct val="100000"/>
              </a:lnSpc>
              <a:buNone/>
            </a:pPr>
            <a:r>
              <a:rPr b="0" lang="ru-RU" sz="1800" spc="-1" strike="noStrike">
                <a:solidFill>
                  <a:srgbClr val="000000"/>
                </a:solidFill>
                <a:latin typeface="Times New Roman"/>
                <a:ea typeface="Noto Sans CJK SC"/>
              </a:rPr>
              <a:t>нейтрино уносят подавляющую часть энергии</a:t>
            </a:r>
            <a:endParaRPr b="0" lang="ru-RU" sz="1800" spc="-1" strike="noStrike">
              <a:latin typeface="Arial"/>
            </a:endParaRPr>
          </a:p>
        </p:txBody>
      </p:sp>
      <p:sp>
        <p:nvSpPr>
          <p:cNvPr id="876" name=""/>
          <p:cNvSpPr/>
          <p:nvPr/>
        </p:nvSpPr>
        <p:spPr>
          <a:xfrm>
            <a:off x="1260000" y="3960000"/>
            <a:ext cx="6268320" cy="1206720"/>
          </a:xfrm>
          <a:prstGeom prst="rect">
            <a:avLst/>
          </a:prstGeom>
          <a:solidFill>
            <a:srgbClr val="ffdbb6"/>
          </a:solidFill>
          <a:ln w="0">
            <a:noFill/>
          </a:ln>
        </p:spPr>
        <p:style>
          <a:lnRef idx="0"/>
          <a:fillRef idx="0"/>
          <a:effectRef idx="0"/>
          <a:fontRef idx="minor"/>
        </p:style>
        <p:txBody>
          <a:bodyPr lIns="90000" rIns="90000" tIns="45000" bIns="45000" anchor="t">
            <a:noAutofit/>
          </a:bodyPr>
          <a:p>
            <a:pPr>
              <a:lnSpc>
                <a:spcPct val="100000"/>
              </a:lnSpc>
              <a:buNone/>
            </a:pPr>
            <a:r>
              <a:rPr b="0" lang="ru-RU" sz="1600" spc="-1" strike="noStrike">
                <a:solidFill>
                  <a:srgbClr val="000000"/>
                </a:solidFill>
                <a:latin typeface="Times New Roman"/>
                <a:ea typeface="Noto Sans CJK SC"/>
              </a:rPr>
              <a:t>Количественная оценка частоты появления сверхновых является величиной, имеющей ключевое значение для нейтринных телескопов нынешнего и следующего поколения, а также актуальна для многоволновой галактической астрономии, физики космических лучей и астрофизики в целом.</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33" name="Picture 1" descr=""/>
          <p:cNvPicPr/>
          <p:nvPr/>
        </p:nvPicPr>
        <p:blipFill>
          <a:blip r:embed="rId1"/>
          <a:stretch/>
        </p:blipFill>
        <p:spPr>
          <a:xfrm>
            <a:off x="179640" y="4221360"/>
            <a:ext cx="2792160" cy="2372400"/>
          </a:xfrm>
          <a:prstGeom prst="rect">
            <a:avLst/>
          </a:prstGeom>
          <a:ln w="9525">
            <a:noFill/>
          </a:ln>
        </p:spPr>
      </p:pic>
      <p:sp>
        <p:nvSpPr>
          <p:cNvPr id="1034" name="Прямоугольник 16"/>
          <p:cNvSpPr/>
          <p:nvPr/>
        </p:nvSpPr>
        <p:spPr>
          <a:xfrm>
            <a:off x="3204000" y="5157360"/>
            <a:ext cx="4316760" cy="515880"/>
          </a:xfrm>
          <a:prstGeom prst="rect">
            <a:avLst/>
          </a:prstGeom>
          <a:solidFill>
            <a:srgbClr val="ffff00">
              <a:alpha val="35000"/>
            </a:srgbClr>
          </a:solidFill>
          <a:ln w="0">
            <a:noFill/>
          </a:ln>
        </p:spPr>
        <p:style>
          <a:lnRef idx="0"/>
          <a:fillRef idx="0"/>
          <a:effectRef idx="0"/>
          <a:fontRef idx="minor"/>
        </p:style>
        <p:txBody>
          <a:bodyPr lIns="90000" rIns="90000" tIns="45000" bIns="45000" anchor="t">
            <a:spAutoFit/>
          </a:bodyPr>
          <a:p>
            <a:pPr algn="ctr">
              <a:lnSpc>
                <a:spcPct val="100000"/>
              </a:lnSpc>
              <a:buNone/>
            </a:pPr>
            <a:r>
              <a:rPr b="0" lang="ru-RU" sz="1400" spc="-1" strike="noStrike">
                <a:solidFill>
                  <a:srgbClr val="000000"/>
                </a:solidFill>
                <a:latin typeface="Times New Roman"/>
                <a:ea typeface="DejaVu Sans"/>
              </a:rPr>
              <a:t>Параметры кластера с </a:t>
            </a:r>
            <a:r>
              <a:rPr b="0" i="1" lang="ru-RU" sz="1400" spc="-1" strike="noStrike">
                <a:solidFill>
                  <a:srgbClr val="000000"/>
                </a:solidFill>
                <a:latin typeface="Times New Roman"/>
                <a:ea typeface="DejaVu Sans"/>
              </a:rPr>
              <a:t>k = 9, </a:t>
            </a:r>
            <a:endParaRPr b="0" lang="ru-RU" sz="1400" spc="-1" strike="noStrike">
              <a:latin typeface="Arial"/>
            </a:endParaRPr>
          </a:p>
          <a:p>
            <a:pPr algn="ctr">
              <a:lnSpc>
                <a:spcPct val="100000"/>
              </a:lnSpc>
              <a:buNone/>
            </a:pPr>
            <a:r>
              <a:rPr b="0" i="1" lang="ru-RU" sz="1400" spc="-1" strike="noStrike">
                <a:solidFill>
                  <a:srgbClr val="000000"/>
                </a:solidFill>
                <a:latin typeface="Times New Roman"/>
                <a:ea typeface="DejaVu Sans"/>
              </a:rPr>
              <a:t>Δt – время </a:t>
            </a:r>
            <a:r>
              <a:rPr b="0" lang="ru-RU" sz="1400" spc="-1" strike="noStrike">
                <a:solidFill>
                  <a:srgbClr val="000000"/>
                </a:solidFill>
                <a:latin typeface="Times New Roman"/>
                <a:ea typeface="DejaVu Sans"/>
              </a:rPr>
              <a:t>задержки события относительно каскада</a:t>
            </a:r>
            <a:endParaRPr b="0" lang="ru-RU" sz="1400" spc="-1" strike="noStrike">
              <a:latin typeface="Arial"/>
            </a:endParaRPr>
          </a:p>
        </p:txBody>
      </p:sp>
      <p:sp>
        <p:nvSpPr>
          <p:cNvPr id="1035" name="PlaceHolder 1"/>
          <p:cNvSpPr>
            <a:spLocks noGrp="1"/>
          </p:cNvSpPr>
          <p:nvPr>
            <p:ph type="title"/>
          </p:nvPr>
        </p:nvSpPr>
        <p:spPr>
          <a:xfrm>
            <a:off x="540000" y="180000"/>
            <a:ext cx="8225640" cy="503280"/>
          </a:xfrm>
          <a:prstGeom prst="rect">
            <a:avLst/>
          </a:prstGeom>
          <a:solidFill>
            <a:srgbClr val="d99694">
              <a:alpha val="15000"/>
            </a:srgbClr>
          </a:solidFill>
          <a:ln w="0">
            <a:noFill/>
          </a:ln>
        </p:spPr>
        <p:txBody>
          <a:bodyPr lIns="0" rIns="0" tIns="0" bIns="0" anchor="ctr">
            <a:noAutofit/>
          </a:bodyPr>
          <a:p>
            <a:pPr algn="ctr">
              <a:lnSpc>
                <a:spcPct val="100000"/>
              </a:lnSpc>
              <a:buNone/>
            </a:pPr>
            <a:r>
              <a:rPr b="0" lang="ru-RU" sz="1600" spc="-1" strike="noStrike">
                <a:latin typeface="Century Gothic"/>
              </a:rPr>
              <a:t>Рождение радиоактивных изотопов в сцинтилляторе от каскада в БПСТ</a:t>
            </a:r>
            <a:endParaRPr b="0" lang="ru-RU" sz="1600" spc="-1" strike="noStrike">
              <a:latin typeface="Arial"/>
            </a:endParaRPr>
          </a:p>
        </p:txBody>
      </p:sp>
      <p:graphicFrame>
        <p:nvGraphicFramePr>
          <p:cNvPr id="1036" name="Таблица 2"/>
          <p:cNvGraphicFramePr/>
          <p:nvPr/>
        </p:nvGraphicFramePr>
        <p:xfrm>
          <a:off x="3151440" y="783000"/>
          <a:ext cx="5909400" cy="3095640"/>
        </p:xfrm>
        <a:graphic>
          <a:graphicData uri="http://schemas.openxmlformats.org/drawingml/2006/table">
            <a:tbl>
              <a:tblPr/>
              <a:tblGrid>
                <a:gridCol w="753120"/>
                <a:gridCol w="749880"/>
                <a:gridCol w="601560"/>
                <a:gridCol w="608400"/>
                <a:gridCol w="1216800"/>
                <a:gridCol w="1095120"/>
                <a:gridCol w="884880"/>
              </a:tblGrid>
              <a:tr h="959400">
                <a:tc>
                  <a:txBody>
                    <a:bodyPr lIns="68400" rIns="68400" anchor="ctr">
                      <a:noAutofit/>
                    </a:bodyPr>
                    <a:p>
                      <a:pPr algn="ctr">
                        <a:lnSpc>
                          <a:spcPct val="100000"/>
                        </a:lnSpc>
                        <a:buNone/>
                      </a:pPr>
                      <a:r>
                        <a:rPr b="0" lang="ru-RU" sz="1000" spc="-1" strike="noStrike">
                          <a:latin typeface="Times New Roman"/>
                          <a:ea typeface="Times New Roman"/>
                        </a:rPr>
                        <a:t>Изотоп</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chor="ctr">
                      <a:noAutofit/>
                    </a:bodyPr>
                    <a:p>
                      <a:pPr algn="ctr">
                        <a:lnSpc>
                          <a:spcPct val="100000"/>
                        </a:lnSpc>
                        <a:buNone/>
                      </a:pPr>
                      <a:r>
                        <a:rPr b="0" lang="ru-RU" sz="1000" spc="-1" strike="noStrike">
                          <a:latin typeface="Times New Roman"/>
                          <a:ea typeface="Times New Roman"/>
                        </a:rPr>
                        <a:t>Время жизни</a:t>
                      </a:r>
                      <a:r>
                        <a:rPr b="0" lang="en-US" sz="1000" spc="-1" strike="noStrike">
                          <a:latin typeface="Times New Roman"/>
                          <a:ea typeface="Times New Roman"/>
                        </a:rPr>
                        <a:t>, τ</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chor="ctr">
                      <a:noAutofit/>
                    </a:bodyPr>
                    <a:p>
                      <a:pPr algn="ctr">
                        <a:lnSpc>
                          <a:spcPct val="100000"/>
                        </a:lnSpc>
                        <a:buNone/>
                      </a:pPr>
                      <a:r>
                        <a:rPr b="0" lang="en-US" sz="1000" spc="-1" strike="noStrike">
                          <a:latin typeface="Times New Roman"/>
                          <a:ea typeface="Times New Roman"/>
                        </a:rPr>
                        <a:t>Q</a:t>
                      </a:r>
                      <a:r>
                        <a:rPr b="0" lang="ru-RU" sz="1000" spc="-1" strike="noStrike">
                          <a:latin typeface="Times New Roman"/>
                          <a:ea typeface="Times New Roman"/>
                        </a:rPr>
                        <a:t>, МэВ</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chor="ctr">
                      <a:noAutofit/>
                    </a:bodyPr>
                    <a:p>
                      <a:pPr algn="ctr">
                        <a:lnSpc>
                          <a:spcPct val="100000"/>
                        </a:lnSpc>
                        <a:buNone/>
                      </a:pPr>
                      <a:r>
                        <a:rPr b="0" lang="ru-RU" sz="1000" spc="-1" strike="noStrike">
                          <a:latin typeface="Times New Roman"/>
                          <a:ea typeface="Times New Roman"/>
                        </a:rPr>
                        <a:t>Тип распада</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chor="ctr">
                      <a:noAutofit/>
                    </a:bodyPr>
                    <a:p>
                      <a:pPr algn="ctr">
                        <a:lnSpc>
                          <a:spcPct val="100000"/>
                        </a:lnSpc>
                        <a:buNone/>
                      </a:pPr>
                      <a:r>
                        <a:rPr b="0" lang="ru-RU" sz="1000" spc="-1" strike="noStrike">
                          <a:latin typeface="Times New Roman"/>
                          <a:ea typeface="Times New Roman"/>
                        </a:rPr>
                        <a:t>Максимальное</a:t>
                      </a:r>
                      <a:endParaRPr b="0" lang="ru-RU" sz="1000" spc="-1" strike="noStrike">
                        <a:latin typeface="Arial"/>
                      </a:endParaRPr>
                    </a:p>
                    <a:p>
                      <a:pPr algn="ctr">
                        <a:lnSpc>
                          <a:spcPct val="100000"/>
                        </a:lnSpc>
                        <a:buNone/>
                      </a:pPr>
                      <a:r>
                        <a:rPr b="0" lang="ru-RU" sz="1000" spc="-1" strike="noStrike">
                          <a:latin typeface="Times New Roman"/>
                          <a:ea typeface="Times New Roman"/>
                        </a:rPr>
                        <a:t>энерговыделение, с учётом аннигиляции позитрона</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chor="ctr">
                      <a:noAutofit/>
                    </a:bodyPr>
                    <a:p>
                      <a:pPr algn="ctr">
                        <a:lnSpc>
                          <a:spcPct val="100000"/>
                        </a:lnSpc>
                        <a:buNone/>
                      </a:pPr>
                      <a:r>
                        <a:rPr b="0" lang="ru-RU" sz="1000" spc="-1" strike="noStrike">
                          <a:latin typeface="Times New Roman"/>
                          <a:ea typeface="Times New Roman"/>
                        </a:rPr>
                        <a:t>Основная реакция </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chor="ctr">
                      <a:noAutofit/>
                    </a:bodyPr>
                    <a:p>
                      <a:pPr algn="ctr">
                        <a:lnSpc>
                          <a:spcPct val="100000"/>
                        </a:lnSpc>
                        <a:buNone/>
                      </a:pPr>
                      <a:r>
                        <a:rPr b="0" lang="ru-RU" sz="1000" spc="-1" strike="noStrike">
                          <a:latin typeface="Times New Roman"/>
                          <a:ea typeface="Times New Roman"/>
                        </a:rPr>
                        <a:t>Конечное состояние</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r>
              <a:tr h="410760">
                <a:tc>
                  <a:txBody>
                    <a:bodyPr lIns="68400" rIns="68400" anchor="ctr">
                      <a:noAutofit/>
                    </a:bodyPr>
                    <a:p>
                      <a:pPr algn="ctr">
                        <a:lnSpc>
                          <a:spcPct val="100000"/>
                        </a:lnSpc>
                        <a:buNone/>
                      </a:pPr>
                      <a:r>
                        <a:rPr b="0" lang="ru-RU" sz="1000" spc="-1" strike="noStrike" baseline="30000">
                          <a:latin typeface="Times New Roman"/>
                          <a:ea typeface="Times New Roman"/>
                        </a:rPr>
                        <a:t>12</a:t>
                      </a:r>
                      <a:r>
                        <a:rPr b="0" lang="en-US" sz="1000" spc="-1" strike="noStrike">
                          <a:latin typeface="Times New Roman"/>
                          <a:ea typeface="Times New Roman"/>
                        </a:rPr>
                        <a:t>N</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15</a:t>
                      </a:r>
                      <a:r>
                        <a:rPr b="0" lang="ru-RU" sz="1000" spc="-1" strike="noStrike">
                          <a:latin typeface="Times New Roman"/>
                          <a:ea typeface="Times New Roman"/>
                        </a:rPr>
                        <a:t>.</a:t>
                      </a:r>
                      <a:r>
                        <a:rPr b="0" lang="en-US" sz="1000" spc="-1" strike="noStrike">
                          <a:latin typeface="Times New Roman"/>
                          <a:ea typeface="Times New Roman"/>
                        </a:rPr>
                        <a:t>9 ms</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a:t>
                      </a:r>
                      <a:r>
                        <a:rPr b="0" lang="ru-RU" sz="1000" spc="-1" strike="noStrike">
                          <a:latin typeface="Times New Roman"/>
                          <a:ea typeface="Times New Roman"/>
                        </a:rPr>
                        <a:t>6</a:t>
                      </a:r>
                      <a:r>
                        <a:rPr b="0" lang="en-US" sz="1000" spc="-1" strike="noStrike">
                          <a:latin typeface="Times New Roman"/>
                          <a:ea typeface="Times New Roman"/>
                        </a:rPr>
                        <a:t>.3</a:t>
                      </a:r>
                      <a:r>
                        <a:rPr b="0" lang="ru-RU" sz="1000" spc="-1" strike="noStrike">
                          <a:latin typeface="Times New Roman"/>
                          <a:ea typeface="Times New Roman"/>
                        </a:rPr>
                        <a:t>8</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β</a:t>
                      </a:r>
                      <a:r>
                        <a:rPr b="0" lang="ru-RU" sz="1000" spc="-1" strike="noStrike">
                          <a:latin typeface="Times New Roman"/>
                          <a:ea typeface="Times New Roman"/>
                        </a:rPr>
                        <a:t>+</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17.38</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baseline="30000">
                          <a:latin typeface="Times New Roman"/>
                          <a:ea typeface="Times New Roman"/>
                        </a:rPr>
                        <a:t>12</a:t>
                      </a:r>
                      <a:r>
                        <a:rPr b="0" lang="ru-RU" sz="1000" spc="-1" strike="noStrike">
                          <a:latin typeface="Times New Roman"/>
                          <a:ea typeface="Times New Roman"/>
                        </a:rPr>
                        <a:t>С(</a:t>
                      </a:r>
                      <a:r>
                        <a:rPr b="0" lang="en-US" sz="1000" spc="-1" strike="noStrike">
                          <a:latin typeface="Times New Roman"/>
                          <a:ea typeface="Times New Roman"/>
                        </a:rPr>
                        <a:t>p,n</a:t>
                      </a:r>
                      <a:r>
                        <a:rPr b="0" lang="ru-RU" sz="1000" spc="-1" strike="noStrike">
                          <a:latin typeface="Times New Roman"/>
                          <a:ea typeface="Times New Roman"/>
                        </a:rPr>
                        <a:t>)</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стаб</a:t>
                      </a:r>
                      <a:r>
                        <a:rPr b="0" lang="en-US" sz="1000" spc="-1" strike="noStrike">
                          <a:latin typeface="Times New Roman"/>
                          <a:ea typeface="Times New Roman"/>
                        </a:rPr>
                        <a:t>.</a:t>
                      </a:r>
                      <a:r>
                        <a:rPr b="0" lang="ru-RU" sz="1000" spc="-1" strike="noStrike">
                          <a:latin typeface="Times New Roman"/>
                          <a:ea typeface="Times New Roman"/>
                        </a:rPr>
                        <a:t> (</a:t>
                      </a:r>
                      <a:r>
                        <a:rPr b="0" lang="en-US" sz="1000" spc="-1" strike="noStrike" baseline="30000">
                          <a:latin typeface="Times New Roman"/>
                          <a:ea typeface="Times New Roman"/>
                        </a:rPr>
                        <a:t>12</a:t>
                      </a:r>
                      <a:r>
                        <a:rPr b="0" lang="en-US" sz="1000" spc="-1" strike="noStrike">
                          <a:latin typeface="Times New Roman"/>
                          <a:ea typeface="Times New Roman"/>
                        </a:rPr>
                        <a:t>C</a:t>
                      </a:r>
                      <a:r>
                        <a:rPr b="0" lang="ru-RU" sz="1000" spc="-1" strike="noStrike">
                          <a:latin typeface="Times New Roman"/>
                          <a:ea typeface="Times New Roman"/>
                        </a:rPr>
                        <a:t>)</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191520">
                <a:tc>
                  <a:txBody>
                    <a:bodyPr lIns="68400" rIns="68400" anchor="ctr">
                      <a:noAutofit/>
                    </a:bodyPr>
                    <a:p>
                      <a:pPr algn="ctr">
                        <a:lnSpc>
                          <a:spcPct val="100000"/>
                        </a:lnSpc>
                        <a:buNone/>
                      </a:pPr>
                      <a:r>
                        <a:rPr b="0" lang="en-US" sz="1000" spc="-1" strike="noStrike" baseline="30000">
                          <a:latin typeface="Times New Roman"/>
                          <a:ea typeface="Times New Roman"/>
                        </a:rPr>
                        <a:t>12</a:t>
                      </a:r>
                      <a:r>
                        <a:rPr b="0" lang="en-US" sz="1000" spc="-1" strike="noStrike">
                          <a:latin typeface="Times New Roman"/>
                          <a:ea typeface="Times New Roman"/>
                        </a:rPr>
                        <a:t>B</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29.1 ms</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13.4</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β-</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13.4</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baseline="30000">
                          <a:latin typeface="Times New Roman"/>
                          <a:ea typeface="Times New Roman"/>
                        </a:rPr>
                        <a:t>12</a:t>
                      </a:r>
                      <a:r>
                        <a:rPr b="0" lang="ru-RU" sz="1000" spc="-1" strike="noStrike">
                          <a:latin typeface="Times New Roman"/>
                          <a:ea typeface="Times New Roman"/>
                        </a:rPr>
                        <a:t>С(</a:t>
                      </a:r>
                      <a:r>
                        <a:rPr b="0" lang="en-US" sz="1000" spc="-1" strike="noStrike">
                          <a:latin typeface="Times New Roman"/>
                          <a:ea typeface="Times New Roman"/>
                        </a:rPr>
                        <a:t>n,p</a:t>
                      </a:r>
                      <a:r>
                        <a:rPr b="0" lang="ru-RU" sz="1000" spc="-1" strike="noStrike">
                          <a:latin typeface="Times New Roman"/>
                          <a:ea typeface="Times New Roman"/>
                        </a:rPr>
                        <a:t>)</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стаб</a:t>
                      </a:r>
                      <a:r>
                        <a:rPr b="0" lang="en-US" sz="1000" spc="-1" strike="noStrike">
                          <a:latin typeface="Times New Roman"/>
                          <a:ea typeface="Times New Roman"/>
                        </a:rPr>
                        <a:t>.</a:t>
                      </a:r>
                      <a:r>
                        <a:rPr b="0" lang="ru-RU" sz="1000" spc="-1" strike="noStrike">
                          <a:latin typeface="Times New Roman"/>
                          <a:ea typeface="Times New Roman"/>
                        </a:rPr>
                        <a:t> (</a:t>
                      </a:r>
                      <a:r>
                        <a:rPr b="0" lang="en-US" sz="1000" spc="-1" strike="noStrike" baseline="30000">
                          <a:latin typeface="Times New Roman"/>
                          <a:ea typeface="Times New Roman"/>
                        </a:rPr>
                        <a:t>12</a:t>
                      </a:r>
                      <a:r>
                        <a:rPr b="0" lang="en-US" sz="1000" spc="-1" strike="noStrike">
                          <a:latin typeface="Times New Roman"/>
                          <a:ea typeface="Times New Roman"/>
                        </a:rPr>
                        <a:t>C</a:t>
                      </a:r>
                      <a:r>
                        <a:rPr b="0" lang="ru-RU" sz="1000" spc="-1" strike="noStrike">
                          <a:latin typeface="Times New Roman"/>
                          <a:ea typeface="Times New Roman"/>
                        </a:rPr>
                        <a:t>)</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575280">
                <a:tc>
                  <a:txBody>
                    <a:bodyPr lIns="68400" rIns="68400" anchor="ctr">
                      <a:noAutofit/>
                    </a:bodyPr>
                    <a:p>
                      <a:pPr algn="ctr">
                        <a:lnSpc>
                          <a:spcPct val="100000"/>
                        </a:lnSpc>
                        <a:buNone/>
                      </a:pPr>
                      <a:r>
                        <a:rPr b="0" lang="en-US" sz="1000" spc="-1" strike="noStrike" baseline="30000">
                          <a:latin typeface="Times New Roman"/>
                          <a:ea typeface="Times New Roman"/>
                        </a:rPr>
                        <a:t>8</a:t>
                      </a:r>
                      <a:r>
                        <a:rPr b="0" lang="en-US" sz="1000" spc="-1" strike="noStrike">
                          <a:latin typeface="Times New Roman"/>
                          <a:ea typeface="Times New Roman"/>
                        </a:rPr>
                        <a:t>He</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171.7 ms</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10.7</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β-</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10.7</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baseline="30000">
                          <a:latin typeface="Times New Roman"/>
                          <a:ea typeface="Times New Roman"/>
                        </a:rPr>
                        <a:t>12</a:t>
                      </a:r>
                      <a:r>
                        <a:rPr b="0" lang="ru-RU" sz="1000" spc="-1" strike="noStrike">
                          <a:latin typeface="Times New Roman"/>
                          <a:ea typeface="Times New Roman"/>
                        </a:rPr>
                        <a:t>С(</a:t>
                      </a:r>
                      <a:r>
                        <a:rPr b="0" lang="en-US" sz="1000" spc="-1" strike="noStrike">
                          <a:latin typeface="Times New Roman"/>
                          <a:ea typeface="Times New Roman"/>
                        </a:rPr>
                        <a:t>π</a:t>
                      </a:r>
                      <a:r>
                        <a:rPr b="0" lang="en-US" sz="1000" spc="-1" strike="noStrike" baseline="30000">
                          <a:latin typeface="Times New Roman"/>
                          <a:ea typeface="Times New Roman"/>
                        </a:rPr>
                        <a:t>-</a:t>
                      </a:r>
                      <a:r>
                        <a:rPr b="0" lang="en-US" sz="1000" spc="-1" strike="noStrike">
                          <a:latin typeface="Times New Roman"/>
                          <a:ea typeface="Times New Roman"/>
                        </a:rPr>
                        <a:t>,n3p</a:t>
                      </a:r>
                      <a:r>
                        <a:rPr b="0" lang="ru-RU" sz="1000" spc="-1" strike="noStrike">
                          <a:latin typeface="Times New Roman"/>
                          <a:ea typeface="Times New Roman"/>
                        </a:rPr>
                        <a:t>)</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baseline="30000">
                          <a:solidFill>
                            <a:srgbClr val="ff0000"/>
                          </a:solidFill>
                          <a:latin typeface="Times New Roman"/>
                          <a:ea typeface="Times New Roman"/>
                        </a:rPr>
                        <a:t>8</a:t>
                      </a:r>
                      <a:r>
                        <a:rPr b="0" lang="en-US" sz="1000" spc="-1" strike="noStrike">
                          <a:solidFill>
                            <a:srgbClr val="ff0000"/>
                          </a:solidFill>
                          <a:latin typeface="Times New Roman"/>
                          <a:ea typeface="Times New Roman"/>
                        </a:rPr>
                        <a:t>Li (84%)</a:t>
                      </a:r>
                      <a:r>
                        <a:rPr b="0" lang="en-US" sz="1000" spc="-1" strike="noStrike">
                          <a:latin typeface="Times New Roman"/>
                          <a:ea typeface="Times New Roman"/>
                        </a:rPr>
                        <a:t>, </a:t>
                      </a:r>
                      <a:r>
                        <a:rPr b="0" lang="ru-RU" sz="1000" spc="-1" strike="noStrike">
                          <a:latin typeface="Times New Roman"/>
                          <a:ea typeface="Times New Roman"/>
                        </a:rPr>
                        <a:t>остальные – стаб.</a:t>
                      </a:r>
                      <a:r>
                        <a:rPr b="0" lang="en-US" sz="1000" spc="-1" strike="noStrike" baseline="30000">
                          <a:latin typeface="Times New Roman"/>
                          <a:ea typeface="Times New Roman"/>
                        </a:rPr>
                        <a:t>2</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191520">
                <a:tc>
                  <a:txBody>
                    <a:bodyPr lIns="68400" rIns="68400" anchor="ctr">
                      <a:noAutofit/>
                    </a:bodyPr>
                    <a:p>
                      <a:pPr algn="ctr">
                        <a:lnSpc>
                          <a:spcPct val="100000"/>
                        </a:lnSpc>
                        <a:buNone/>
                      </a:pPr>
                      <a:r>
                        <a:rPr b="0" lang="en-US" sz="1000" spc="-1" strike="noStrike" baseline="30000">
                          <a:latin typeface="Times New Roman"/>
                          <a:ea typeface="Times New Roman"/>
                        </a:rPr>
                        <a:t>9</a:t>
                      </a:r>
                      <a:r>
                        <a:rPr b="0" lang="en-US" sz="1000" spc="-1" strike="noStrike">
                          <a:latin typeface="Times New Roman"/>
                          <a:ea typeface="Times New Roman"/>
                        </a:rPr>
                        <a:t>C</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182.5 ms</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16.5</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β+</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17.5</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baseline="30000">
                          <a:latin typeface="Times New Roman"/>
                          <a:ea typeface="Times New Roman"/>
                        </a:rPr>
                        <a:t>12</a:t>
                      </a:r>
                      <a:r>
                        <a:rPr b="0" lang="ru-RU" sz="1000" spc="-1" strike="noStrike">
                          <a:latin typeface="Times New Roman"/>
                          <a:ea typeface="Times New Roman"/>
                        </a:rPr>
                        <a:t>С(</a:t>
                      </a:r>
                      <a:r>
                        <a:rPr b="0" lang="en-US" sz="1000" spc="-1" strike="noStrike">
                          <a:latin typeface="Times New Roman"/>
                          <a:ea typeface="Times New Roman"/>
                        </a:rPr>
                        <a:t>π</a:t>
                      </a:r>
                      <a:r>
                        <a:rPr b="0" lang="en-US" sz="1000" spc="-1" strike="noStrike" baseline="30000">
                          <a:latin typeface="Times New Roman"/>
                          <a:ea typeface="Times New Roman"/>
                        </a:rPr>
                        <a:t>+</a:t>
                      </a:r>
                      <a:r>
                        <a:rPr b="0" lang="en-US" sz="1000" spc="-1" strike="noStrike">
                          <a:latin typeface="Times New Roman"/>
                          <a:ea typeface="Times New Roman"/>
                        </a:rPr>
                        <a:t>,</a:t>
                      </a:r>
                      <a:r>
                        <a:rPr b="0" lang="en-US" sz="1000" spc="-1" strike="noStrike" baseline="30000">
                          <a:latin typeface="Times New Roman"/>
                          <a:ea typeface="Times New Roman"/>
                        </a:rPr>
                        <a:t>3</a:t>
                      </a:r>
                      <a:r>
                        <a:rPr b="0" lang="en-US" sz="1000" spc="-1" strike="noStrike">
                          <a:latin typeface="Times New Roman"/>
                          <a:ea typeface="Times New Roman"/>
                        </a:rPr>
                        <a:t>H</a:t>
                      </a:r>
                      <a:r>
                        <a:rPr b="0" lang="ru-RU" sz="1000" spc="-1" strike="noStrike">
                          <a:latin typeface="Times New Roman"/>
                          <a:ea typeface="Times New Roman"/>
                        </a:rPr>
                        <a:t>)</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стаб</a:t>
                      </a:r>
                      <a:r>
                        <a:rPr b="0" lang="en-US" sz="1000" spc="-1" strike="noStrike">
                          <a:latin typeface="Times New Roman"/>
                          <a:ea typeface="Times New Roman"/>
                        </a:rPr>
                        <a:t>.</a:t>
                      </a:r>
                      <a:r>
                        <a:rPr b="0" lang="en-US" sz="1000" spc="-1" strike="noStrike" baseline="30000">
                          <a:latin typeface="Times New Roman"/>
                          <a:ea typeface="Times New Roman"/>
                        </a:rPr>
                        <a:t>2</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191520">
                <a:tc>
                  <a:txBody>
                    <a:bodyPr lIns="68400" rIns="68400" anchor="ctr">
                      <a:noAutofit/>
                    </a:bodyPr>
                    <a:p>
                      <a:pPr algn="ctr">
                        <a:lnSpc>
                          <a:spcPct val="100000"/>
                        </a:lnSpc>
                        <a:buNone/>
                      </a:pPr>
                      <a:r>
                        <a:rPr b="0" lang="en-US" sz="1000" spc="-1" strike="noStrike" baseline="30000">
                          <a:latin typeface="Times New Roman"/>
                          <a:ea typeface="Times New Roman"/>
                        </a:rPr>
                        <a:t>9</a:t>
                      </a:r>
                      <a:r>
                        <a:rPr b="0" lang="en-US" sz="1000" spc="-1" strike="noStrike">
                          <a:latin typeface="Times New Roman"/>
                          <a:ea typeface="Times New Roman"/>
                        </a:rPr>
                        <a:t>Li</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257.2 ms</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13.6</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β-</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13.6</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baseline="30000">
                          <a:latin typeface="Times New Roman"/>
                          <a:ea typeface="Times New Roman"/>
                        </a:rPr>
                        <a:t>12</a:t>
                      </a:r>
                      <a:r>
                        <a:rPr b="0" lang="ru-RU" sz="1000" spc="-1" strike="noStrike">
                          <a:latin typeface="Times New Roman"/>
                          <a:ea typeface="Times New Roman"/>
                        </a:rPr>
                        <a:t>С(</a:t>
                      </a:r>
                      <a:r>
                        <a:rPr b="0" lang="en-US" sz="1000" spc="-1" strike="noStrike">
                          <a:latin typeface="Times New Roman"/>
                          <a:ea typeface="Times New Roman"/>
                        </a:rPr>
                        <a:t>π</a:t>
                      </a:r>
                      <a:r>
                        <a:rPr b="0" lang="en-US" sz="1000" spc="-1" strike="noStrike" baseline="30000">
                          <a:latin typeface="Times New Roman"/>
                          <a:ea typeface="Times New Roman"/>
                        </a:rPr>
                        <a:t>-</a:t>
                      </a:r>
                      <a:r>
                        <a:rPr b="0" lang="en-US" sz="1000" spc="-1" strike="noStrike">
                          <a:latin typeface="Times New Roman"/>
                          <a:ea typeface="Times New Roman"/>
                        </a:rPr>
                        <a:t>,</a:t>
                      </a:r>
                      <a:r>
                        <a:rPr b="0" lang="en-US" sz="1000" spc="-1" strike="noStrike" baseline="30000">
                          <a:latin typeface="Times New Roman"/>
                          <a:ea typeface="Times New Roman"/>
                        </a:rPr>
                        <a:t>3</a:t>
                      </a:r>
                      <a:r>
                        <a:rPr b="0" lang="en-US" sz="1000" spc="-1" strike="noStrike">
                          <a:latin typeface="Times New Roman"/>
                          <a:ea typeface="Times New Roman"/>
                        </a:rPr>
                        <a:t>He</a:t>
                      </a:r>
                      <a:r>
                        <a:rPr b="0" lang="ru-RU" sz="1000" spc="-1" strike="noStrike">
                          <a:latin typeface="Times New Roman"/>
                          <a:ea typeface="Times New Roman"/>
                        </a:rPr>
                        <a:t>)</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стаб</a:t>
                      </a:r>
                      <a:r>
                        <a:rPr b="0" lang="en-US" sz="1000" spc="-1" strike="noStrike">
                          <a:latin typeface="Times New Roman"/>
                          <a:ea typeface="Times New Roman"/>
                        </a:rPr>
                        <a:t>.</a:t>
                      </a:r>
                      <a:r>
                        <a:rPr b="0" lang="en-US" sz="1000" spc="-1" strike="noStrike" baseline="30000">
                          <a:latin typeface="Times New Roman"/>
                          <a:ea typeface="Times New Roman"/>
                        </a:rPr>
                        <a:t>2</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191520">
                <a:tc>
                  <a:txBody>
                    <a:bodyPr lIns="68400" rIns="68400" anchor="ctr">
                      <a:noAutofit/>
                    </a:bodyPr>
                    <a:p>
                      <a:pPr algn="ctr">
                        <a:lnSpc>
                          <a:spcPct val="100000"/>
                        </a:lnSpc>
                        <a:buNone/>
                      </a:pPr>
                      <a:r>
                        <a:rPr b="0" lang="en-US" sz="1000" spc="-1" strike="noStrike" baseline="30000">
                          <a:latin typeface="Times New Roman"/>
                          <a:ea typeface="Times New Roman"/>
                        </a:rPr>
                        <a:t>8</a:t>
                      </a:r>
                      <a:r>
                        <a:rPr b="0" lang="en-US" sz="1000" spc="-1" strike="noStrike">
                          <a:latin typeface="Times New Roman"/>
                          <a:ea typeface="Times New Roman"/>
                        </a:rPr>
                        <a:t>B</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1.11 s</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18.0</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β+</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19.0</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baseline="30000">
                          <a:latin typeface="Times New Roman"/>
                          <a:ea typeface="Times New Roman"/>
                        </a:rPr>
                        <a:t>12</a:t>
                      </a:r>
                      <a:r>
                        <a:rPr b="0" lang="ru-RU" sz="1000" spc="-1" strike="noStrike">
                          <a:latin typeface="Times New Roman"/>
                          <a:ea typeface="Times New Roman"/>
                        </a:rPr>
                        <a:t>С(</a:t>
                      </a:r>
                      <a:r>
                        <a:rPr b="0" lang="en-US" sz="1000" spc="-1" strike="noStrike">
                          <a:latin typeface="Times New Roman"/>
                          <a:ea typeface="Times New Roman"/>
                        </a:rPr>
                        <a:t>π</a:t>
                      </a:r>
                      <a:r>
                        <a:rPr b="0" lang="en-US" sz="1000" spc="-1" strike="noStrike" baseline="30000">
                          <a:latin typeface="Times New Roman"/>
                          <a:ea typeface="Times New Roman"/>
                        </a:rPr>
                        <a:t>+</a:t>
                      </a:r>
                      <a:r>
                        <a:rPr b="0" lang="en-US" sz="1000" spc="-1" strike="noStrike">
                          <a:latin typeface="Times New Roman"/>
                          <a:ea typeface="Times New Roman"/>
                        </a:rPr>
                        <a:t>,</a:t>
                      </a:r>
                      <a:r>
                        <a:rPr b="0" lang="en-US" sz="1000" spc="-1" strike="noStrike" baseline="30000">
                          <a:latin typeface="Times New Roman"/>
                          <a:ea typeface="Times New Roman"/>
                        </a:rPr>
                        <a:t>2</a:t>
                      </a:r>
                      <a:r>
                        <a:rPr b="0" lang="en-US" sz="1000" spc="-1" strike="noStrike">
                          <a:latin typeface="Times New Roman"/>
                          <a:ea typeface="Times New Roman"/>
                        </a:rPr>
                        <a:t>H</a:t>
                      </a:r>
                      <a:r>
                        <a:rPr b="0" lang="en-US" sz="1000" spc="-1" strike="noStrike" baseline="30000">
                          <a:latin typeface="Times New Roman"/>
                          <a:ea typeface="Times New Roman"/>
                        </a:rPr>
                        <a:t>2</a:t>
                      </a:r>
                      <a:r>
                        <a:rPr b="0" lang="en-US" sz="1000" spc="-1" strike="noStrike">
                          <a:latin typeface="Times New Roman"/>
                          <a:ea typeface="Times New Roman"/>
                        </a:rPr>
                        <a:t>H</a:t>
                      </a:r>
                      <a:r>
                        <a:rPr b="0" lang="ru-RU" sz="1000" spc="-1" strike="noStrike">
                          <a:latin typeface="Times New Roman"/>
                          <a:ea typeface="Times New Roman"/>
                        </a:rPr>
                        <a:t>)</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стаб</a:t>
                      </a:r>
                      <a:r>
                        <a:rPr b="0" lang="en-US" sz="1000" spc="-1" strike="noStrike">
                          <a:latin typeface="Times New Roman"/>
                          <a:ea typeface="Times New Roman"/>
                        </a:rPr>
                        <a:t>.</a:t>
                      </a:r>
                      <a:r>
                        <a:rPr b="0" lang="en-US" sz="1000" spc="-1" strike="noStrike" baseline="30000">
                          <a:latin typeface="Times New Roman"/>
                          <a:ea typeface="Times New Roman"/>
                        </a:rPr>
                        <a:t>2</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191520">
                <a:tc>
                  <a:txBody>
                    <a:bodyPr lIns="68400" rIns="68400" anchor="ctr">
                      <a:noAutofit/>
                    </a:bodyPr>
                    <a:p>
                      <a:pPr algn="ctr">
                        <a:lnSpc>
                          <a:spcPct val="100000"/>
                        </a:lnSpc>
                        <a:buNone/>
                      </a:pPr>
                      <a:r>
                        <a:rPr b="0" lang="en-US" sz="1000" spc="-1" strike="noStrike" baseline="30000">
                          <a:latin typeface="Times New Roman"/>
                          <a:ea typeface="Times New Roman"/>
                        </a:rPr>
                        <a:t>8</a:t>
                      </a:r>
                      <a:r>
                        <a:rPr b="0" lang="en-US" sz="1000" spc="-1" strike="noStrike">
                          <a:latin typeface="Times New Roman"/>
                          <a:ea typeface="Times New Roman"/>
                        </a:rPr>
                        <a:t>Li</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1.21 s</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16.0</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β-</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16.0</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baseline="30000">
                          <a:latin typeface="Times New Roman"/>
                          <a:ea typeface="Times New Roman"/>
                        </a:rPr>
                        <a:t>12</a:t>
                      </a:r>
                      <a:r>
                        <a:rPr b="0" lang="ru-RU" sz="1000" spc="-1" strike="noStrike">
                          <a:latin typeface="Times New Roman"/>
                          <a:ea typeface="Times New Roman"/>
                        </a:rPr>
                        <a:t>С(</a:t>
                      </a:r>
                      <a:r>
                        <a:rPr b="0" lang="en-US" sz="1000" spc="-1" strike="noStrike">
                          <a:latin typeface="Times New Roman"/>
                          <a:ea typeface="Times New Roman"/>
                        </a:rPr>
                        <a:t>n,pα</a:t>
                      </a:r>
                      <a:r>
                        <a:rPr b="0" lang="ru-RU" sz="1000" spc="-1" strike="noStrike">
                          <a:latin typeface="Times New Roman"/>
                          <a:ea typeface="Times New Roman"/>
                        </a:rPr>
                        <a:t>)</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стаб</a:t>
                      </a:r>
                      <a:r>
                        <a:rPr b="0" lang="en-US" sz="1000" spc="-1" strike="noStrike">
                          <a:latin typeface="Times New Roman"/>
                          <a:ea typeface="Times New Roman"/>
                        </a:rPr>
                        <a:t>.</a:t>
                      </a:r>
                      <a:r>
                        <a:rPr b="0" lang="en-US" sz="1000" spc="-1" strike="noStrike" baseline="30000">
                          <a:latin typeface="Times New Roman"/>
                          <a:ea typeface="Times New Roman"/>
                        </a:rPr>
                        <a:t>2</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r>
              <a:tr h="192960">
                <a:tc>
                  <a:txBody>
                    <a:bodyPr lIns="68400" rIns="68400" anchor="ctr">
                      <a:noAutofit/>
                    </a:bodyPr>
                    <a:p>
                      <a:pPr algn="ctr">
                        <a:lnSpc>
                          <a:spcPct val="100000"/>
                        </a:lnSpc>
                        <a:buNone/>
                      </a:pPr>
                      <a:r>
                        <a:rPr b="0" lang="en-US" sz="1000" spc="-1" strike="noStrike" baseline="30000">
                          <a:latin typeface="Times New Roman"/>
                          <a:ea typeface="Times New Roman"/>
                        </a:rPr>
                        <a:t>11</a:t>
                      </a:r>
                      <a:r>
                        <a:rPr b="0" lang="en-US" sz="1000" spc="-1" strike="noStrike">
                          <a:latin typeface="Times New Roman"/>
                          <a:ea typeface="Times New Roman"/>
                        </a:rPr>
                        <a:t>Be</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19.9 s</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en-US" sz="1000" spc="-1" strike="noStrike">
                          <a:latin typeface="Times New Roman"/>
                          <a:ea typeface="Times New Roman"/>
                        </a:rPr>
                        <a:t>11.5</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β-</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11.5</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baseline="30000">
                          <a:latin typeface="Times New Roman"/>
                          <a:ea typeface="Times New Roman"/>
                        </a:rPr>
                        <a:t>12</a:t>
                      </a:r>
                      <a:r>
                        <a:rPr b="0" lang="ru-RU" sz="1000" spc="-1" strike="noStrike">
                          <a:latin typeface="Times New Roman"/>
                          <a:ea typeface="Times New Roman"/>
                        </a:rPr>
                        <a:t>С(</a:t>
                      </a:r>
                      <a:r>
                        <a:rPr b="0" lang="en-US" sz="1000" spc="-1" strike="noStrike">
                          <a:latin typeface="Times New Roman"/>
                          <a:ea typeface="Times New Roman"/>
                        </a:rPr>
                        <a:t>n,2p</a:t>
                      </a:r>
                      <a:r>
                        <a:rPr b="0" lang="ru-RU" sz="1000" spc="-1" strike="noStrike">
                          <a:latin typeface="Times New Roman"/>
                          <a:ea typeface="Times New Roman"/>
                        </a:rPr>
                        <a:t>)</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lIns="68400" rIns="68400" anchor="ctr">
                      <a:noAutofit/>
                    </a:bodyPr>
                    <a:p>
                      <a:pPr algn="ctr">
                        <a:lnSpc>
                          <a:spcPct val="100000"/>
                        </a:lnSpc>
                        <a:buNone/>
                      </a:pPr>
                      <a:r>
                        <a:rPr b="0" lang="ru-RU" sz="1000" spc="-1" strike="noStrike">
                          <a:latin typeface="Times New Roman"/>
                          <a:ea typeface="Times New Roman"/>
                        </a:rPr>
                        <a:t>стаб</a:t>
                      </a:r>
                      <a:r>
                        <a:rPr b="0" lang="en-US" sz="1000" spc="-1" strike="noStrike">
                          <a:latin typeface="Times New Roman"/>
                          <a:ea typeface="Times New Roman"/>
                        </a:rPr>
                        <a:t>.</a:t>
                      </a:r>
                      <a:r>
                        <a:rPr b="0" lang="en-US" sz="1000" spc="-1" strike="noStrike" baseline="30000">
                          <a:latin typeface="Times New Roman"/>
                          <a:ea typeface="Times New Roman"/>
                        </a:rPr>
                        <a:t>2</a:t>
                      </a:r>
                      <a:endParaRPr b="0" lang="ru-RU" sz="1000" spc="-1" strike="noStrike">
                        <a:latin typeface="Arial"/>
                      </a:endParaRPr>
                    </a:p>
                  </a:txBody>
                  <a:tcPr anchor="ctr" marL="68400" marR="6840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1037" name="Прямоугольник 17"/>
          <p:cNvSpPr/>
          <p:nvPr/>
        </p:nvSpPr>
        <p:spPr>
          <a:xfrm>
            <a:off x="3348000" y="5949360"/>
            <a:ext cx="4604760" cy="729000"/>
          </a:xfrm>
          <a:prstGeom prst="rect">
            <a:avLst/>
          </a:prstGeom>
          <a:solidFill>
            <a:schemeClr val="accent2">
              <a:lumMod val="60000"/>
              <a:lumOff val="40000"/>
              <a:alpha val="26000"/>
            </a:schemeClr>
          </a:solidFill>
          <a:ln w="0">
            <a:noFill/>
          </a:ln>
        </p:spPr>
        <p:style>
          <a:lnRef idx="0"/>
          <a:fillRef idx="0"/>
          <a:effectRef idx="0"/>
          <a:fontRef idx="minor"/>
        </p:style>
        <p:txBody>
          <a:bodyPr lIns="90000" rIns="90000" tIns="45000" bIns="45000" anchor="t">
            <a:spAutoFit/>
          </a:bodyPr>
          <a:p>
            <a:pPr algn="ctr">
              <a:lnSpc>
                <a:spcPct val="100000"/>
              </a:lnSpc>
              <a:buNone/>
            </a:pPr>
            <a:r>
              <a:rPr b="0" lang="ru-RU" sz="1400" spc="-1" strike="noStrike">
                <a:solidFill>
                  <a:srgbClr val="000000"/>
                </a:solidFill>
                <a:latin typeface="Times New Roman"/>
                <a:ea typeface="DejaVu Sans"/>
              </a:rPr>
              <a:t>Энергия каскада: 12.3 ТэВ,</a:t>
            </a:r>
            <a:endParaRPr b="0" lang="ru-RU" sz="1400" spc="-1" strike="noStrike">
              <a:latin typeface="Arial"/>
            </a:endParaRPr>
          </a:p>
          <a:p>
            <a:pPr algn="ctr">
              <a:lnSpc>
                <a:spcPct val="100000"/>
              </a:lnSpc>
              <a:buNone/>
            </a:pPr>
            <a:r>
              <a:rPr b="0" lang="ru-RU" sz="1400" spc="-1" strike="noStrike">
                <a:solidFill>
                  <a:srgbClr val="000000"/>
                </a:solidFill>
                <a:latin typeface="Times New Roman"/>
                <a:ea typeface="DejaVu Sans"/>
              </a:rPr>
              <a:t> </a:t>
            </a:r>
            <a:r>
              <a:rPr b="0" lang="ru-RU" sz="1400" spc="-1" strike="noStrike">
                <a:solidFill>
                  <a:srgbClr val="000000"/>
                </a:solidFill>
                <a:latin typeface="Times New Roman"/>
                <a:ea typeface="DejaVu Sans"/>
              </a:rPr>
              <a:t>энерговыделение в горизонтальных слоях (сверху вниз): </a:t>
            </a:r>
            <a:endParaRPr b="0" lang="ru-RU" sz="1400" spc="-1" strike="noStrike">
              <a:latin typeface="Arial"/>
            </a:endParaRPr>
          </a:p>
          <a:p>
            <a:pPr algn="ctr">
              <a:lnSpc>
                <a:spcPct val="100000"/>
              </a:lnSpc>
              <a:buNone/>
            </a:pPr>
            <a:r>
              <a:rPr b="0" lang="ru-RU" sz="1400" spc="-1" strike="noStrike">
                <a:solidFill>
                  <a:srgbClr val="000000"/>
                </a:solidFill>
                <a:latin typeface="Times New Roman"/>
                <a:ea typeface="DejaVu Sans"/>
              </a:rPr>
              <a:t>1.2 ГэВ, 265 ГэВ, 1090 ГэВ и 355 ГэВ</a:t>
            </a:r>
            <a:endParaRPr b="0" lang="ru-RU" sz="1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8" name="Прямоугольник 1"/>
          <p:cNvSpPr/>
          <p:nvPr/>
        </p:nvSpPr>
        <p:spPr>
          <a:xfrm>
            <a:off x="180000" y="80640"/>
            <a:ext cx="8816760" cy="333000"/>
          </a:xfrm>
          <a:prstGeom prst="rect">
            <a:avLst/>
          </a:prstGeom>
          <a:solidFill>
            <a:schemeClr val="accent4">
              <a:lumMod val="60000"/>
              <a:lumOff val="40000"/>
              <a:alpha val="38000"/>
            </a:schemeClr>
          </a:solidFill>
          <a:ln w="0">
            <a:noFill/>
          </a:ln>
        </p:spPr>
        <p:style>
          <a:lnRef idx="0"/>
          <a:fillRef idx="0"/>
          <a:effectRef idx="0"/>
          <a:fontRef idx="minor"/>
        </p:style>
        <p:txBody>
          <a:bodyPr lIns="90000" rIns="90000" tIns="45000" bIns="45000" anchor="t">
            <a:spAutoFit/>
          </a:bodyPr>
          <a:p>
            <a:pPr algn="ctr">
              <a:lnSpc>
                <a:spcPct val="100000"/>
              </a:lnSpc>
              <a:buNone/>
            </a:pPr>
            <a:r>
              <a:rPr b="0" lang="ru-RU" sz="1600" spc="-1" strike="noStrike">
                <a:solidFill>
                  <a:srgbClr val="000000"/>
                </a:solidFill>
                <a:latin typeface="Book Antiqua"/>
                <a:ea typeface="DejaVu Sans"/>
              </a:rPr>
              <a:t>Поиск коротких нейтринных вспышек от прерванного взрыва сверхновой </a:t>
            </a:r>
            <a:endParaRPr b="0" lang="ru-RU" sz="1600" spc="-1" strike="noStrike">
              <a:latin typeface="Arial"/>
            </a:endParaRPr>
          </a:p>
        </p:txBody>
      </p:sp>
      <p:sp>
        <p:nvSpPr>
          <p:cNvPr id="1039" name="TextBox 7"/>
          <p:cNvSpPr/>
          <p:nvPr/>
        </p:nvSpPr>
        <p:spPr>
          <a:xfrm>
            <a:off x="755640" y="876240"/>
            <a:ext cx="7736760" cy="1823760"/>
          </a:xfrm>
          <a:prstGeom prst="rect">
            <a:avLst/>
          </a:prstGeom>
          <a:solidFill>
            <a:schemeClr val="accent3">
              <a:lumMod val="60000"/>
              <a:lumOff val="40000"/>
              <a:alpha val="28000"/>
            </a:schemeClr>
          </a:solidFill>
          <a:ln w="0">
            <a:noFill/>
          </a:ln>
        </p:spPr>
        <p:style>
          <a:lnRef idx="0"/>
          <a:fillRef idx="0"/>
          <a:effectRef idx="0"/>
          <a:fontRef idx="minor"/>
        </p:style>
        <p:txBody>
          <a:bodyPr lIns="90000" rIns="90000" tIns="45000" bIns="45000" anchor="t">
            <a:spAutoFit/>
          </a:bodyPr>
          <a:p>
            <a:pPr>
              <a:lnSpc>
                <a:spcPct val="100000"/>
              </a:lnSpc>
              <a:buNone/>
            </a:pPr>
            <a:r>
              <a:rPr b="0" lang="ru-RU" sz="1400" spc="-1" strike="noStrike">
                <a:solidFill>
                  <a:srgbClr val="000000"/>
                </a:solidFill>
                <a:latin typeface="Times New Roman"/>
                <a:ea typeface="DejaVu Sans"/>
              </a:rPr>
              <a:t>Сценарий прерванного взрыва Сверхновой возможен для звезд с массами &gt;∼20M</a:t>
            </a:r>
            <a:r>
              <a:rPr b="0" lang="ru-RU" sz="1400" spc="-1" strike="noStrike" baseline="-25000">
                <a:solidFill>
                  <a:srgbClr val="000000"/>
                </a:solidFill>
                <a:latin typeface="Times New Roman"/>
                <a:ea typeface="DejaVu Sans"/>
              </a:rPr>
              <a:t>⊙</a:t>
            </a:r>
            <a:r>
              <a:rPr b="0" lang="ru-RU" sz="1400" spc="-1" strike="noStrike">
                <a:solidFill>
                  <a:srgbClr val="000000"/>
                </a:solidFill>
                <a:latin typeface="Times New Roman"/>
                <a:ea typeface="DejaVu Sans"/>
              </a:rPr>
              <a:t>, если аккреция вещества на центральную протонейтронную звезду сформирует черную дыру очень скоро после отскока ядра. В данном сценарии выбросы излучения и гравитационных волн одновременно резко прекращаются. В этом случае исчезающая звезда-прародительница испустит только очень слабый электромагнитный сигнал, так что наблюдение нейтрино и гравитационных волн может быть единственным способом поиска таких событий. Полная длительность нейтринной вспышки в случае прерванного взрыва Сверхновой гораздо короче, чем для обычного взрыва, и в зависимости от модели ожидается в пределах ~ 0.5 – 2 секунды.</a:t>
            </a:r>
            <a:endParaRPr b="0" lang="ru-RU" sz="1400" spc="-1" strike="noStrike">
              <a:latin typeface="Arial"/>
            </a:endParaRPr>
          </a:p>
        </p:txBody>
      </p:sp>
      <p:pic>
        <p:nvPicPr>
          <p:cNvPr id="1040" name="Рисунок 2" descr="failed_Supernovae_1.JPG"/>
          <p:cNvPicPr/>
          <p:nvPr/>
        </p:nvPicPr>
        <p:blipFill>
          <a:blip r:embed="rId1"/>
          <a:srcRect l="0" t="0" r="0" b="34694"/>
          <a:stretch/>
        </p:blipFill>
        <p:spPr>
          <a:xfrm>
            <a:off x="503640" y="2925000"/>
            <a:ext cx="7891560" cy="2477160"/>
          </a:xfrm>
          <a:prstGeom prst="rect">
            <a:avLst/>
          </a:prstGeom>
          <a:ln w="0">
            <a:noFill/>
          </a:ln>
        </p:spPr>
      </p:pic>
      <p:sp>
        <p:nvSpPr>
          <p:cNvPr id="1041" name="Прямоугольник 18"/>
          <p:cNvSpPr/>
          <p:nvPr/>
        </p:nvSpPr>
        <p:spPr>
          <a:xfrm>
            <a:off x="395640" y="5589360"/>
            <a:ext cx="8349480" cy="1234440"/>
          </a:xfrm>
          <a:prstGeom prst="rect">
            <a:avLst/>
          </a:prstGeom>
          <a:solidFill>
            <a:srgbClr val="00b0f0">
              <a:alpha val="22000"/>
            </a:srgbClr>
          </a:solidFill>
          <a:ln w="0">
            <a:noFill/>
          </a:ln>
        </p:spPr>
        <p:style>
          <a:lnRef idx="0"/>
          <a:fillRef idx="0"/>
          <a:effectRef idx="0"/>
          <a:fontRef idx="minor"/>
        </p:style>
        <p:txBody>
          <a:bodyPr lIns="90000" rIns="90000" tIns="45000" bIns="45000" anchor="t">
            <a:spAutoFit/>
          </a:bodyPr>
          <a:p>
            <a:pPr algn="ctr">
              <a:lnSpc>
                <a:spcPct val="100000"/>
              </a:lnSpc>
              <a:buNone/>
            </a:pPr>
            <a:r>
              <a:rPr b="0" lang="en-US" sz="1200" spc="-1" strike="noStrike">
                <a:solidFill>
                  <a:srgbClr val="000000"/>
                </a:solidFill>
                <a:latin typeface="Times New Roman"/>
                <a:ea typeface="DejaVu Sans"/>
              </a:rPr>
              <a:t>In Model 1, the BH formation occurs t</a:t>
            </a:r>
            <a:r>
              <a:rPr b="0" lang="ru-RU" sz="1200" spc="-1" strike="noStrike">
                <a:solidFill>
                  <a:srgbClr val="000000"/>
                </a:solidFill>
                <a:latin typeface="Times New Roman"/>
                <a:ea typeface="DejaVu Sans"/>
              </a:rPr>
              <a:t> </a:t>
            </a:r>
            <a:r>
              <a:rPr b="0" lang="en-US" sz="1200" spc="-1" strike="noStrike" baseline="-25000">
                <a:solidFill>
                  <a:srgbClr val="000000"/>
                </a:solidFill>
                <a:latin typeface="Times New Roman"/>
                <a:ea typeface="DejaVu Sans"/>
              </a:rPr>
              <a:t>BH</a:t>
            </a:r>
            <a:r>
              <a:rPr b="0" lang="en-US" sz="1200" spc="-1" strike="noStrike">
                <a:solidFill>
                  <a:srgbClr val="000000"/>
                </a:solidFill>
                <a:latin typeface="Times New Roman"/>
                <a:ea typeface="DejaVu Sans"/>
              </a:rPr>
              <a:t> = 0.568 s</a:t>
            </a:r>
            <a:r>
              <a:rPr b="0" lang="ru-RU" sz="1200" spc="-1" strike="noStrike">
                <a:solidFill>
                  <a:srgbClr val="000000"/>
                </a:solidFill>
                <a:latin typeface="Times New Roman"/>
                <a:ea typeface="DejaVu Sans"/>
              </a:rPr>
              <a:t> </a:t>
            </a:r>
            <a:r>
              <a:rPr b="0" lang="en-US" sz="1200" spc="-1" strike="noStrike">
                <a:solidFill>
                  <a:srgbClr val="000000"/>
                </a:solidFill>
                <a:latin typeface="Times New Roman"/>
                <a:ea typeface="DejaVu Sans"/>
              </a:rPr>
              <a:t>after the bounce, whereas for Model 2  the gravitational instability occurs at a later time of</a:t>
            </a:r>
            <a:r>
              <a:rPr b="0" lang="ru-RU" sz="1200" spc="-1" strike="noStrike">
                <a:solidFill>
                  <a:srgbClr val="000000"/>
                </a:solidFill>
                <a:latin typeface="Times New Roman"/>
                <a:ea typeface="DejaVu Sans"/>
              </a:rPr>
              <a:t> </a:t>
            </a:r>
            <a:r>
              <a:rPr b="0" lang="en-US" sz="1200" spc="-1" strike="noStrike">
                <a:solidFill>
                  <a:srgbClr val="000000"/>
                </a:solidFill>
                <a:latin typeface="Times New Roman"/>
                <a:ea typeface="DejaVu Sans"/>
              </a:rPr>
              <a:t>t</a:t>
            </a:r>
            <a:r>
              <a:rPr b="0" lang="en-US" sz="1200" spc="-1" strike="noStrike" baseline="-25000">
                <a:solidFill>
                  <a:srgbClr val="000000"/>
                </a:solidFill>
                <a:latin typeface="Times New Roman"/>
                <a:ea typeface="DejaVu Sans"/>
              </a:rPr>
              <a:t>BH</a:t>
            </a:r>
            <a:r>
              <a:rPr b="0" lang="en-US" sz="1200" spc="-1" strike="noStrike">
                <a:solidFill>
                  <a:srgbClr val="000000"/>
                </a:solidFill>
                <a:latin typeface="Times New Roman"/>
                <a:ea typeface="DejaVu Sans"/>
              </a:rPr>
              <a:t> = 2.113 s after the bounce thanks to a lower mass accretion rate of the collapsing stellar core.</a:t>
            </a:r>
            <a:endParaRPr b="0" lang="ru-RU" sz="1200" spc="-1" strike="noStrike">
              <a:latin typeface="Arial"/>
            </a:endParaRPr>
          </a:p>
          <a:p>
            <a:pPr>
              <a:lnSpc>
                <a:spcPct val="100000"/>
              </a:lnSpc>
              <a:buNone/>
            </a:pPr>
            <a:r>
              <a:rPr b="0" i="1" lang="en-US" sz="1200" spc="-1" strike="noStrike">
                <a:solidFill>
                  <a:srgbClr val="000000"/>
                </a:solidFill>
                <a:latin typeface="Times New Roman"/>
                <a:ea typeface="DejaVu Sans"/>
              </a:rPr>
              <a:t>1)  S. E. Woosley and T. A. Weaver, The Evolution and explosion of massive stars. 2. Explosive hydrodynamics</a:t>
            </a:r>
            <a:endParaRPr b="0" lang="ru-RU" sz="1200" spc="-1" strike="noStrike">
              <a:latin typeface="Arial"/>
            </a:endParaRPr>
          </a:p>
          <a:p>
            <a:pPr>
              <a:lnSpc>
                <a:spcPct val="100000"/>
              </a:lnSpc>
              <a:buNone/>
            </a:pPr>
            <a:r>
              <a:rPr b="0" i="1" lang="en-US" sz="1200" spc="-1" strike="noStrike">
                <a:solidFill>
                  <a:srgbClr val="000000"/>
                </a:solidFill>
                <a:latin typeface="Times New Roman"/>
                <a:ea typeface="DejaVu Sans"/>
              </a:rPr>
              <a:t>and nucleosynthesis, Astrophys. J. Suppl. 101, 181 (1995).</a:t>
            </a:r>
            <a:endParaRPr b="0" lang="ru-RU" sz="1200" spc="-1" strike="noStrike">
              <a:latin typeface="Arial"/>
            </a:endParaRPr>
          </a:p>
          <a:p>
            <a:pPr>
              <a:lnSpc>
                <a:spcPct val="100000"/>
              </a:lnSpc>
              <a:buNone/>
            </a:pPr>
            <a:r>
              <a:rPr b="0" i="1" lang="en-US" sz="1200" spc="-1" strike="noStrike">
                <a:solidFill>
                  <a:srgbClr val="000000"/>
                </a:solidFill>
                <a:latin typeface="Times New Roman"/>
                <a:ea typeface="DejaVu Sans"/>
              </a:rPr>
              <a:t>2)  S. E. Woosley, A. Heger, and T. A. Weaver, The evolution and explosion of massive stars, Rev. Mod.</a:t>
            </a:r>
            <a:endParaRPr b="0" lang="ru-RU" sz="1200" spc="-1" strike="noStrike">
              <a:latin typeface="Arial"/>
            </a:endParaRPr>
          </a:p>
          <a:p>
            <a:pPr>
              <a:lnSpc>
                <a:spcPct val="100000"/>
              </a:lnSpc>
              <a:buNone/>
            </a:pPr>
            <a:r>
              <a:rPr b="0" i="1" lang="en-US" sz="1200" spc="-1" strike="noStrike">
                <a:solidFill>
                  <a:srgbClr val="000000"/>
                </a:solidFill>
                <a:latin typeface="Times New Roman"/>
                <a:ea typeface="DejaVu Sans"/>
              </a:rPr>
              <a:t>Phys. 74, 1015 (2002).</a:t>
            </a:r>
            <a:endParaRPr b="0" lang="ru-RU" sz="12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2" name="Text Box 25"/>
          <p:cNvSpPr/>
          <p:nvPr/>
        </p:nvSpPr>
        <p:spPr>
          <a:xfrm>
            <a:off x="8604360" y="6453360"/>
            <a:ext cx="415440" cy="3884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pic>
        <p:nvPicPr>
          <p:cNvPr id="1043" name="Picture 2" descr=""/>
          <p:cNvPicPr/>
          <p:nvPr/>
        </p:nvPicPr>
        <p:blipFill>
          <a:blip r:embed="rId1"/>
          <a:stretch/>
        </p:blipFill>
        <p:spPr>
          <a:xfrm>
            <a:off x="540000" y="939600"/>
            <a:ext cx="6296760" cy="4093560"/>
          </a:xfrm>
          <a:prstGeom prst="rect">
            <a:avLst/>
          </a:prstGeom>
          <a:ln w="0">
            <a:noFill/>
          </a:ln>
        </p:spPr>
      </p:pic>
      <p:sp>
        <p:nvSpPr>
          <p:cNvPr id="1044" name="Line 5"/>
          <p:cNvSpPr/>
          <p:nvPr/>
        </p:nvSpPr>
        <p:spPr>
          <a:xfrm flipH="1" flipV="1">
            <a:off x="3240000" y="1224000"/>
            <a:ext cx="2340000" cy="333360"/>
          </a:xfrm>
          <a:prstGeom prst="line">
            <a:avLst/>
          </a:prstGeom>
          <a:ln cap="sq" w="28440">
            <a:solidFill>
              <a:srgbClr val="ffff00"/>
            </a:solidFill>
            <a:miter/>
          </a:ln>
        </p:spPr>
        <p:style>
          <a:lnRef idx="0"/>
          <a:fillRef idx="0"/>
          <a:effectRef idx="0"/>
          <a:fontRef idx="minor"/>
        </p:style>
      </p:sp>
      <p:sp>
        <p:nvSpPr>
          <p:cNvPr id="1045" name="Line 17"/>
          <p:cNvSpPr/>
          <p:nvPr/>
        </p:nvSpPr>
        <p:spPr>
          <a:xfrm>
            <a:off x="2050920" y="1557360"/>
            <a:ext cx="2449080" cy="311400"/>
          </a:xfrm>
          <a:prstGeom prst="line">
            <a:avLst/>
          </a:prstGeom>
          <a:ln cap="sq" w="28440">
            <a:solidFill>
              <a:srgbClr val="ffff00"/>
            </a:solidFill>
            <a:miter/>
          </a:ln>
        </p:spPr>
        <p:style>
          <a:lnRef idx="0"/>
          <a:fillRef idx="0"/>
          <a:effectRef idx="0"/>
          <a:fontRef idx="minor"/>
        </p:style>
      </p:sp>
      <p:sp>
        <p:nvSpPr>
          <p:cNvPr id="1046" name="Line 18"/>
          <p:cNvSpPr/>
          <p:nvPr/>
        </p:nvSpPr>
        <p:spPr>
          <a:xfrm flipH="1">
            <a:off x="4500000" y="1557360"/>
            <a:ext cx="1080000" cy="311400"/>
          </a:xfrm>
          <a:prstGeom prst="line">
            <a:avLst/>
          </a:prstGeom>
          <a:ln cap="sq" w="28440">
            <a:solidFill>
              <a:srgbClr val="ffff00"/>
            </a:solidFill>
            <a:miter/>
          </a:ln>
        </p:spPr>
        <p:style>
          <a:lnRef idx="0"/>
          <a:fillRef idx="0"/>
          <a:effectRef idx="0"/>
          <a:fontRef idx="minor"/>
        </p:style>
      </p:sp>
      <p:sp>
        <p:nvSpPr>
          <p:cNvPr id="1047" name="Line 19"/>
          <p:cNvSpPr/>
          <p:nvPr/>
        </p:nvSpPr>
        <p:spPr>
          <a:xfrm flipH="1">
            <a:off x="2050920" y="1224000"/>
            <a:ext cx="1189080" cy="333360"/>
          </a:xfrm>
          <a:prstGeom prst="line">
            <a:avLst/>
          </a:prstGeom>
          <a:ln cap="sq" w="28440">
            <a:solidFill>
              <a:srgbClr val="ffff00"/>
            </a:solidFill>
            <a:miter/>
          </a:ln>
        </p:spPr>
        <p:style>
          <a:lnRef idx="0"/>
          <a:fillRef idx="0"/>
          <a:effectRef idx="0"/>
          <a:fontRef idx="minor"/>
        </p:style>
      </p:sp>
      <p:sp>
        <p:nvSpPr>
          <p:cNvPr id="1048" name="Line 20"/>
          <p:cNvSpPr/>
          <p:nvPr/>
        </p:nvSpPr>
        <p:spPr>
          <a:xfrm flipV="1">
            <a:off x="4788360" y="3780000"/>
            <a:ext cx="1511640" cy="333000"/>
          </a:xfrm>
          <a:prstGeom prst="line">
            <a:avLst/>
          </a:prstGeom>
          <a:ln cap="sq" w="28440">
            <a:solidFill>
              <a:srgbClr val="ffff00"/>
            </a:solidFill>
            <a:miter/>
          </a:ln>
        </p:spPr>
        <p:style>
          <a:lnRef idx="0"/>
          <a:fillRef idx="0"/>
          <a:effectRef idx="0"/>
          <a:fontRef idx="minor"/>
        </p:style>
      </p:sp>
      <p:sp>
        <p:nvSpPr>
          <p:cNvPr id="1049" name="Line 21"/>
          <p:cNvSpPr/>
          <p:nvPr/>
        </p:nvSpPr>
        <p:spPr>
          <a:xfrm flipV="1">
            <a:off x="6300000" y="2348640"/>
            <a:ext cx="1440" cy="1431360"/>
          </a:xfrm>
          <a:prstGeom prst="line">
            <a:avLst/>
          </a:prstGeom>
          <a:ln cap="sq" w="28440">
            <a:solidFill>
              <a:srgbClr val="ffff00"/>
            </a:solidFill>
            <a:miter/>
          </a:ln>
        </p:spPr>
        <p:style>
          <a:lnRef idx="0"/>
          <a:fillRef idx="0"/>
          <a:effectRef idx="0"/>
          <a:fontRef idx="minor"/>
        </p:style>
      </p:sp>
      <p:sp>
        <p:nvSpPr>
          <p:cNvPr id="1050" name="Line 22"/>
          <p:cNvSpPr/>
          <p:nvPr/>
        </p:nvSpPr>
        <p:spPr>
          <a:xfrm flipV="1">
            <a:off x="4788360" y="2700000"/>
            <a:ext cx="360" cy="1440000"/>
          </a:xfrm>
          <a:prstGeom prst="line">
            <a:avLst/>
          </a:prstGeom>
          <a:ln cap="sq" w="28440">
            <a:solidFill>
              <a:srgbClr val="ffff00"/>
            </a:solidFill>
            <a:miter/>
          </a:ln>
        </p:spPr>
        <p:style>
          <a:lnRef idx="0"/>
          <a:fillRef idx="0"/>
          <a:effectRef idx="0"/>
          <a:fontRef idx="minor"/>
        </p:style>
      </p:sp>
      <p:sp>
        <p:nvSpPr>
          <p:cNvPr id="1051" name="Line 23"/>
          <p:cNvSpPr/>
          <p:nvPr/>
        </p:nvSpPr>
        <p:spPr>
          <a:xfrm flipH="1">
            <a:off x="4788360" y="2340000"/>
            <a:ext cx="1511640" cy="360000"/>
          </a:xfrm>
          <a:prstGeom prst="line">
            <a:avLst/>
          </a:prstGeom>
          <a:ln cap="sq" w="28440">
            <a:solidFill>
              <a:srgbClr val="ffff00"/>
            </a:solidFill>
            <a:miter/>
          </a:ln>
        </p:spPr>
        <p:style>
          <a:lnRef idx="0"/>
          <a:fillRef idx="0"/>
          <a:effectRef idx="0"/>
          <a:fontRef idx="minor"/>
        </p:style>
      </p:sp>
      <p:sp>
        <p:nvSpPr>
          <p:cNvPr id="1052" name="Text Box 26"/>
          <p:cNvSpPr/>
          <p:nvPr/>
        </p:nvSpPr>
        <p:spPr>
          <a:xfrm>
            <a:off x="1021680" y="5211720"/>
            <a:ext cx="3818880" cy="367560"/>
          </a:xfrm>
          <a:custGeom>
            <a:avLst/>
            <a:gdLst/>
            <a:ahLst/>
            <a:rect l="l" t="t" r="r" b="b"/>
            <a:pathLst>
              <a:path w="21600" h="21600">
                <a:moveTo>
                  <a:pt x="0" y="0"/>
                </a:moveTo>
                <a:lnTo>
                  <a:pt x="21600" y="0"/>
                </a:lnTo>
                <a:lnTo>
                  <a:pt x="21600" y="21600"/>
                </a:lnTo>
                <a:lnTo>
                  <a:pt x="0" y="21600"/>
                </a:lnTo>
                <a:lnTo>
                  <a:pt x="0" y="0"/>
                </a:lnTo>
                <a:close/>
              </a:path>
            </a:pathLst>
          </a:custGeom>
          <a:solidFill>
            <a:srgbClr val="e8a202">
              <a:alpha val="30000"/>
            </a:srgbClr>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r>
              <a:rPr b="0" lang="en-US" sz="1800" spc="-1" strike="noStrike">
                <a:solidFill>
                  <a:srgbClr val="000000"/>
                </a:solidFill>
                <a:latin typeface="Times New Roman"/>
                <a:ea typeface="DejaVu Sans"/>
              </a:rPr>
              <a:t>External planes: 1980 counters,1.4 sec</a:t>
            </a:r>
            <a:r>
              <a:rPr b="0" lang="en-US" sz="1800" spc="-1" strike="noStrike" baseline="30000">
                <a:solidFill>
                  <a:srgbClr val="000000"/>
                </a:solidFill>
                <a:latin typeface="Times New Roman"/>
                <a:ea typeface="DejaVu Sans"/>
              </a:rPr>
              <a:t>-1</a:t>
            </a:r>
            <a:endParaRPr b="0" lang="ru-RU" sz="1800" spc="-1" strike="noStrike">
              <a:latin typeface="Arial"/>
            </a:endParaRPr>
          </a:p>
        </p:txBody>
      </p:sp>
      <p:sp>
        <p:nvSpPr>
          <p:cNvPr id="1053" name="Text Box 27"/>
          <p:cNvSpPr/>
          <p:nvPr/>
        </p:nvSpPr>
        <p:spPr>
          <a:xfrm>
            <a:off x="684360" y="6308640"/>
            <a:ext cx="4961160" cy="34236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w="0">
            <a:noFill/>
          </a:ln>
        </p:spPr>
        <p:style>
          <a:lnRef idx="0"/>
          <a:fillRef idx="0"/>
          <a:effectRef idx="0"/>
          <a:fontRef idx="minor"/>
        </p:style>
        <p:txBody>
          <a:bodyPr lIns="90000" rIns="90000" tIns="46800" bIns="46800" anchor="t">
            <a:noAutofit/>
          </a:bodyPr>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r>
              <a:rPr b="0" lang="en-US" sz="1800" spc="-1" strike="noStrike">
                <a:solidFill>
                  <a:srgbClr val="ffffff"/>
                </a:solidFill>
                <a:latin typeface="Arial"/>
                <a:ea typeface="DejaVu Sans"/>
              </a:rPr>
              <a:t>2-8 July 2017</a:t>
            </a:r>
            <a:endParaRPr b="0" lang="ru-RU" sz="1800" spc="-1" strike="noStrike">
              <a:latin typeface="Arial"/>
            </a:endParaRPr>
          </a:p>
        </p:txBody>
      </p:sp>
      <p:sp>
        <p:nvSpPr>
          <p:cNvPr id="1054" name="TextBox 6"/>
          <p:cNvSpPr/>
          <p:nvPr/>
        </p:nvSpPr>
        <p:spPr>
          <a:xfrm>
            <a:off x="142920" y="152280"/>
            <a:ext cx="8670240" cy="459000"/>
          </a:xfrm>
          <a:custGeom>
            <a:avLst/>
            <a:gdLst/>
            <a:ahLst/>
            <a:rect l="l" t="t" r="r" b="b"/>
            <a:pathLst>
              <a:path w="21600" h="21600">
                <a:moveTo>
                  <a:pt x="0" y="0"/>
                </a:moveTo>
                <a:lnTo>
                  <a:pt x="21600" y="0"/>
                </a:lnTo>
                <a:lnTo>
                  <a:pt x="21600" y="21600"/>
                </a:lnTo>
                <a:lnTo>
                  <a:pt x="0" y="21600"/>
                </a:lnTo>
                <a:lnTo>
                  <a:pt x="0" y="0"/>
                </a:lnTo>
                <a:close/>
              </a:path>
            </a:pathLst>
          </a:custGeom>
          <a:solidFill>
            <a:srgbClr val="66ff33">
              <a:alpha val="30000"/>
            </a:srgbClr>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00"/>
                </a:solidFill>
                <a:latin typeface="Book Antiqua"/>
                <a:ea typeface="DejaVu Sans"/>
              </a:rPr>
              <a:t>T</a:t>
            </a:r>
            <a:r>
              <a:rPr b="0" lang="en-US" sz="2000" spc="-1" strike="noStrike">
                <a:solidFill>
                  <a:srgbClr val="000000"/>
                </a:solidFill>
                <a:latin typeface="Book Antiqua"/>
                <a:ea typeface="DejaVu Sans"/>
              </a:rPr>
              <a:t>wo parts of the BUST – two independent detectors, ~ 240 tons</a:t>
            </a:r>
            <a:endParaRPr b="0" lang="ru-RU" sz="2000" spc="-1" strike="noStrike">
              <a:latin typeface="Arial"/>
            </a:endParaRPr>
          </a:p>
        </p:txBody>
      </p:sp>
      <p:sp>
        <p:nvSpPr>
          <p:cNvPr id="1055" name="Прямоугольник 14"/>
          <p:cNvSpPr/>
          <p:nvPr/>
        </p:nvSpPr>
        <p:spPr>
          <a:xfrm>
            <a:off x="720000" y="6291720"/>
            <a:ext cx="4925520" cy="367560"/>
          </a:xfrm>
          <a:prstGeom prst="rect">
            <a:avLst/>
          </a:prstGeom>
          <a:solidFill>
            <a:srgbClr val="ffff00"/>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ea typeface="DejaVu Sans"/>
              </a:rPr>
              <a:t>the D2  -  1030 counters (112 tons), 0.12 sec</a:t>
            </a:r>
            <a:r>
              <a:rPr b="0" lang="en-US" sz="1800" spc="-1" strike="noStrike" baseline="30000">
                <a:solidFill>
                  <a:srgbClr val="000000"/>
                </a:solidFill>
                <a:latin typeface="Arial"/>
                <a:ea typeface="DejaVu Sans"/>
              </a:rPr>
              <a:t>-1</a:t>
            </a:r>
            <a:endParaRPr b="0" lang="ru-RU" sz="1800" spc="-1" strike="noStrike">
              <a:latin typeface="Arial"/>
            </a:endParaRPr>
          </a:p>
        </p:txBody>
      </p:sp>
      <p:sp>
        <p:nvSpPr>
          <p:cNvPr id="1056" name="Text Box 31"/>
          <p:cNvSpPr/>
          <p:nvPr/>
        </p:nvSpPr>
        <p:spPr>
          <a:xfrm>
            <a:off x="609840" y="5751720"/>
            <a:ext cx="6374880" cy="367560"/>
          </a:xfrm>
          <a:custGeom>
            <a:avLst/>
            <a:gdLst/>
            <a:ahLst/>
            <a:rect l="l" t="t" r="r" b="b"/>
            <a:pathLst>
              <a:path w="21600" h="21600">
                <a:moveTo>
                  <a:pt x="0" y="0"/>
                </a:moveTo>
                <a:lnTo>
                  <a:pt x="21600" y="0"/>
                </a:lnTo>
                <a:lnTo>
                  <a:pt x="21600" y="21600"/>
                </a:lnTo>
                <a:lnTo>
                  <a:pt x="0" y="21600"/>
                </a:lnTo>
                <a:lnTo>
                  <a:pt x="0" y="0"/>
                </a:lnTo>
                <a:close/>
              </a:path>
            </a:pathLst>
          </a:custGeom>
          <a:solidFill>
            <a:srgbClr val="e8f2a1">
              <a:alpha val="50000"/>
            </a:srgbClr>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10058400"/>
              </a:tabLst>
            </a:pPr>
            <a:r>
              <a:rPr b="0" lang="en-US" sz="1800" spc="-1" strike="noStrike">
                <a:solidFill>
                  <a:srgbClr val="000000"/>
                </a:solidFill>
                <a:latin typeface="Arial"/>
                <a:ea typeface="DejaVu Sans"/>
              </a:rPr>
              <a:t>Internal planes, the D1:  1200 counters  (130 tons), 0.02 sec</a:t>
            </a:r>
            <a:r>
              <a:rPr b="0" lang="en-US" sz="1800" spc="-1" strike="noStrike" baseline="30000">
                <a:solidFill>
                  <a:srgbClr val="000000"/>
                </a:solidFill>
                <a:latin typeface="Arial"/>
                <a:ea typeface="DejaVu Sans"/>
              </a:rPr>
              <a:t>-1</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57" name="Picture 12" descr=""/>
          <p:cNvPicPr/>
          <p:nvPr/>
        </p:nvPicPr>
        <p:blipFill>
          <a:blip r:embed="rId1"/>
          <a:stretch/>
        </p:blipFill>
        <p:spPr>
          <a:xfrm>
            <a:off x="142920" y="3429000"/>
            <a:ext cx="4498560" cy="3233160"/>
          </a:xfrm>
          <a:prstGeom prst="rect">
            <a:avLst/>
          </a:prstGeom>
          <a:ln w="0">
            <a:noFill/>
          </a:ln>
        </p:spPr>
      </p:pic>
      <p:pic>
        <p:nvPicPr>
          <p:cNvPr id="1058" name="Picture 14" descr="Graph2"/>
          <p:cNvPicPr/>
          <p:nvPr/>
        </p:nvPicPr>
        <p:blipFill>
          <a:blip r:embed="rId2"/>
          <a:srcRect l="5050" t="5045" r="6736" b="2527"/>
          <a:stretch/>
        </p:blipFill>
        <p:spPr>
          <a:xfrm>
            <a:off x="0" y="152280"/>
            <a:ext cx="4628520" cy="3233520"/>
          </a:xfrm>
          <a:prstGeom prst="rect">
            <a:avLst/>
          </a:prstGeom>
          <a:ln w="0">
            <a:noFill/>
          </a:ln>
        </p:spPr>
      </p:pic>
      <p:sp>
        <p:nvSpPr>
          <p:cNvPr id="1059" name="Rectangle 5"/>
          <p:cNvSpPr/>
          <p:nvPr/>
        </p:nvSpPr>
        <p:spPr>
          <a:xfrm>
            <a:off x="4859280" y="6200640"/>
            <a:ext cx="3789000" cy="458280"/>
          </a:xfrm>
          <a:prstGeom prst="rect">
            <a:avLst/>
          </a:prstGeom>
          <a:solidFill>
            <a:srgbClr val="ffcc99">
              <a:alpha val="25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Times New Roman"/>
                <a:ea typeface="DejaVu Sans"/>
              </a:rPr>
              <a:t>S.M. Adams et al. Observing the next Galactic supernova. </a:t>
            </a:r>
            <a:endParaRPr b="0" lang="ru-RU" sz="12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Times New Roman"/>
                <a:ea typeface="DejaVu Sans"/>
              </a:rPr>
              <a:t>AJ, 778,164, 2013</a:t>
            </a:r>
            <a:endParaRPr b="0" lang="ru-RU" sz="1200" spc="-1" strike="noStrike">
              <a:latin typeface="Arial"/>
            </a:endParaRPr>
          </a:p>
        </p:txBody>
      </p:sp>
      <p:sp>
        <p:nvSpPr>
          <p:cNvPr id="1060" name="Прямоугольник 15"/>
          <p:cNvSpPr/>
          <p:nvPr/>
        </p:nvSpPr>
        <p:spPr>
          <a:xfrm>
            <a:off x="4860000" y="2863800"/>
            <a:ext cx="4082400" cy="916200"/>
          </a:xfrm>
          <a:prstGeom prst="rect">
            <a:avLst/>
          </a:prstGeom>
          <a:solidFill>
            <a:srgbClr val="ffff00">
              <a:alpha val="22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Times New Roman"/>
              </a:rPr>
              <a:t>The joint use of D1 and D2 detectors allows us to increase the sensitivity radius of the BUST.</a:t>
            </a:r>
            <a:endParaRPr b="0" lang="ru-RU" sz="1800" spc="-1" strike="noStrike">
              <a:latin typeface="Arial"/>
            </a:endParaRPr>
          </a:p>
        </p:txBody>
      </p:sp>
      <p:sp>
        <p:nvSpPr>
          <p:cNvPr id="1061" name=""/>
          <p:cNvSpPr/>
          <p:nvPr/>
        </p:nvSpPr>
        <p:spPr>
          <a:xfrm>
            <a:off x="2700000" y="193320"/>
            <a:ext cx="6230880" cy="342000"/>
          </a:xfrm>
          <a:prstGeom prst="rect">
            <a:avLst/>
          </a:prstGeom>
          <a:solidFill>
            <a:srgbClr val="e6e905">
              <a:alpha val="20000"/>
            </a:srgbClr>
          </a:solidFill>
          <a:ln w="0">
            <a:noFill/>
          </a:ln>
        </p:spPr>
        <p:style>
          <a:lnRef idx="0"/>
          <a:fillRef idx="0"/>
          <a:effectRef idx="0"/>
          <a:fontRef idx="minor"/>
        </p:style>
        <p:txBody>
          <a:bodyPr lIns="90000" rIns="90000" tIns="45000" bIns="45000" anchor="t">
            <a:noAutofit/>
          </a:bodyPr>
          <a:p>
            <a:pPr>
              <a:lnSpc>
                <a:spcPct val="100000"/>
              </a:lnSpc>
              <a:buNone/>
            </a:pPr>
            <a:r>
              <a:rPr b="0" lang="ru-RU" sz="1800" spc="-1" strike="noStrike">
                <a:solidFill>
                  <a:srgbClr val="000000"/>
                </a:solidFill>
                <a:latin typeface="Times New Roman"/>
                <a:ea typeface="DejaVu Sans"/>
              </a:rPr>
              <a:t>Curve 1 is for 130 tons, curve 2 is for 330 tons of scintillator.</a:t>
            </a:r>
            <a:endParaRPr b="0" lang="ru-RU" sz="1800" spc="-1" strike="noStrike">
              <a:latin typeface="Arial"/>
            </a:endParaRPr>
          </a:p>
        </p:txBody>
      </p:sp>
      <p:sp>
        <p:nvSpPr>
          <p:cNvPr id="1062" name=""/>
          <p:cNvSpPr/>
          <p:nvPr/>
        </p:nvSpPr>
        <p:spPr>
          <a:xfrm>
            <a:off x="4254120" y="2497680"/>
            <a:ext cx="264600" cy="2808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ru-RU" sz="1400" spc="-1" strike="noStrike">
                <a:solidFill>
                  <a:srgbClr val="000000"/>
                </a:solidFill>
                <a:latin typeface="Times New Roman"/>
                <a:ea typeface="DejaVu Sans"/>
              </a:rPr>
              <a:t>1</a:t>
            </a:r>
            <a:endParaRPr b="0" lang="ru-RU" sz="1400" spc="-1" strike="noStrike">
              <a:latin typeface="Arial"/>
            </a:endParaRPr>
          </a:p>
        </p:txBody>
      </p:sp>
      <p:sp>
        <p:nvSpPr>
          <p:cNvPr id="1063" name=""/>
          <p:cNvSpPr/>
          <p:nvPr/>
        </p:nvSpPr>
        <p:spPr>
          <a:xfrm>
            <a:off x="4120920" y="2148480"/>
            <a:ext cx="264600" cy="2808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ru-RU" sz="1400" spc="-1" strike="noStrike">
                <a:solidFill>
                  <a:srgbClr val="000000"/>
                </a:solidFill>
                <a:latin typeface="Times New Roman"/>
                <a:ea typeface="DejaVu Sans"/>
              </a:rPr>
              <a:t>2</a:t>
            </a:r>
            <a:endParaRPr b="0" lang="ru-RU" sz="1400" spc="-1" strike="noStrike">
              <a:latin typeface="Arial"/>
            </a:endParaRPr>
          </a:p>
        </p:txBody>
      </p:sp>
      <p:sp>
        <p:nvSpPr>
          <p:cNvPr id="1064" name=""/>
          <p:cNvSpPr/>
          <p:nvPr/>
        </p:nvSpPr>
        <p:spPr>
          <a:xfrm>
            <a:off x="5146920" y="3996000"/>
            <a:ext cx="3524400" cy="916200"/>
          </a:xfrm>
          <a:prstGeom prst="rect">
            <a:avLst/>
          </a:prstGeom>
          <a:solidFill>
            <a:srgbClr val="00ffff">
              <a:alpha val="18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Times New Roman"/>
                <a:ea typeface="Times New Roman"/>
              </a:rPr>
              <a:t>R = 10 </a:t>
            </a:r>
            <a:r>
              <a:rPr b="1" lang="ru-RU" sz="1800" spc="-1" strike="noStrike">
                <a:solidFill>
                  <a:srgbClr val="000000"/>
                </a:solidFill>
                <a:latin typeface="Times New Roman"/>
                <a:ea typeface="Times New Roman"/>
              </a:rPr>
              <a:t>кпк: </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1800" spc="-1" strike="noStrike">
                <a:solidFill>
                  <a:srgbClr val="000000"/>
                </a:solidFill>
                <a:latin typeface="Times New Roman"/>
                <a:ea typeface="Times New Roman"/>
              </a:rPr>
              <a:t>35 событий (130 т)</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1800" spc="-1" strike="noStrike">
                <a:solidFill>
                  <a:srgbClr val="000000"/>
                </a:solidFill>
                <a:latin typeface="Times New Roman"/>
                <a:ea typeface="Times New Roman"/>
              </a:rPr>
              <a:t>65 событий (240 т)</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65" name="PlaceHolder 1"/>
          <p:cNvSpPr>
            <a:spLocks noGrp="1"/>
          </p:cNvSpPr>
          <p:nvPr>
            <p:ph type="title"/>
          </p:nvPr>
        </p:nvSpPr>
        <p:spPr>
          <a:xfrm>
            <a:off x="180000" y="127800"/>
            <a:ext cx="8582400" cy="407520"/>
          </a:xfrm>
          <a:prstGeom prst="rect">
            <a:avLst/>
          </a:prstGeom>
          <a:solidFill>
            <a:srgbClr val="ff0000">
              <a:alpha val="12000"/>
            </a:srgbClr>
          </a:solidFill>
          <a:ln w="0">
            <a:noFill/>
          </a:ln>
        </p:spPr>
        <p:txBody>
          <a:bodyPr lIns="45720" rIns="45720" tIns="46800" bIns="46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Book Antiqua"/>
                <a:ea typeface="DejaVu Sans"/>
              </a:rPr>
              <a:t>Поиск нейтринных вспышек от взрывов Сверхновых на БПСТ</a:t>
            </a:r>
            <a:endParaRPr b="0" lang="ru-RU" sz="2000" spc="-1" strike="noStrike">
              <a:latin typeface="Arial"/>
            </a:endParaRPr>
          </a:p>
        </p:txBody>
      </p:sp>
      <p:sp>
        <p:nvSpPr>
          <p:cNvPr id="1066" name="Прямоугольник 11"/>
          <p:cNvSpPr/>
          <p:nvPr/>
        </p:nvSpPr>
        <p:spPr>
          <a:xfrm>
            <a:off x="360000" y="771840"/>
            <a:ext cx="8527320" cy="4625640"/>
          </a:xfrm>
          <a:prstGeom prst="rect">
            <a:avLst/>
          </a:prstGeom>
          <a:solidFill>
            <a:srgbClr val="ffffa6">
              <a:alpha val="20000"/>
            </a:srgbClr>
          </a:solidFill>
          <a:ln w="0">
            <a:noFill/>
          </a:ln>
        </p:spPr>
        <p:style>
          <a:lnRef idx="0"/>
          <a:fillRef idx="0"/>
          <a:effectRef idx="0"/>
          <a:fontRef idx="minor"/>
        </p:style>
        <p:txBody>
          <a:bodyPr lIns="90000" rIns="90000" tIns="45000" bIns="45000" anchor="t">
            <a:normAutofit/>
          </a:bodyPr>
          <a:p>
            <a:pPr marL="419040" indent="-382680">
              <a:lnSpc>
                <a:spcPct val="100000"/>
              </a:lnSpc>
              <a:spcBef>
                <a:spcPts val="550"/>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Times New Roman"/>
                <a:ea typeface="DejaVu Sans"/>
              </a:rPr>
              <a:t>Долговременная стабильность работы БПСТ по поиску нейтринных всплесков.</a:t>
            </a:r>
            <a:endParaRPr b="0" lang="ru-RU" sz="1600" spc="-1" strike="noStrike">
              <a:latin typeface="Arial"/>
            </a:endParaRPr>
          </a:p>
          <a:p>
            <a:pPr marL="419040" indent="-382680">
              <a:lnSpc>
                <a:spcPct val="100000"/>
              </a:lnSpc>
              <a:spcBef>
                <a:spcPts val="550"/>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Times New Roman"/>
                <a:ea typeface="DejaVu Sans"/>
              </a:rPr>
              <a:t>Использование всего набора данных BUST позволяет нам узнать предысторию событий очень подробно и </a:t>
            </a:r>
            <a:r>
              <a:rPr b="0" lang="en-US" sz="1600" spc="-1" strike="noStrike">
                <a:solidFill>
                  <a:srgbClr val="000000"/>
                </a:solidFill>
                <a:latin typeface="Times New Roman"/>
                <a:ea typeface="Times New Roman"/>
              </a:rPr>
              <a:t>→ исключать большую часть фоновых событий</a:t>
            </a:r>
            <a:r>
              <a:rPr b="0" lang="en-US" sz="1600" spc="-1" strike="noStrike">
                <a:solidFill>
                  <a:srgbClr val="000000"/>
                </a:solidFill>
                <a:latin typeface="Times New Roman"/>
                <a:ea typeface="DejaVu Sans"/>
              </a:rPr>
              <a:t>.</a:t>
            </a:r>
            <a:endParaRPr b="0" lang="ru-RU" sz="1600" spc="-1" strike="noStrike">
              <a:latin typeface="Arial"/>
            </a:endParaRPr>
          </a:p>
          <a:p>
            <a:pPr marL="419040" indent="-382680">
              <a:lnSpc>
                <a:spcPct val="100000"/>
              </a:lnSpc>
              <a:spcBef>
                <a:spcPts val="550"/>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Times New Roman"/>
                <a:ea typeface="Times New Roman"/>
              </a:rPr>
              <a:t>Два независимых детектора D1 (внутренний, 130 т) и D2 (внешний, 112 т) повышают надежность регистрации нейтринного сигнала и радиус чувствительности БПСТ. Регистрация ложных всплесков нейтрино от СН практически исключена.</a:t>
            </a:r>
            <a:endParaRPr b="0" lang="ru-RU" sz="1600" spc="-1" strike="noStrike">
              <a:latin typeface="Arial"/>
            </a:endParaRPr>
          </a:p>
          <a:p>
            <a:pPr marL="419040" indent="-382680">
              <a:lnSpc>
                <a:spcPct val="100000"/>
              </a:lnSpc>
              <a:spcBef>
                <a:spcPts val="550"/>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Times New Roman"/>
                <a:ea typeface="Times New Roman"/>
              </a:rPr>
              <a:t>От самых удаленных СН в Галактике (~ 25 кпк) ожидается ~ 10 событий.</a:t>
            </a:r>
            <a:endParaRPr b="0" lang="ru-RU" sz="1600" spc="-1" strike="noStrike">
              <a:latin typeface="Arial"/>
            </a:endParaRPr>
          </a:p>
          <a:p>
            <a:pPr marL="419040" indent="-382680">
              <a:lnSpc>
                <a:spcPct val="100000"/>
              </a:lnSpc>
              <a:spcBef>
                <a:spcPts val="550"/>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Times New Roman"/>
                <a:ea typeface="Times New Roman"/>
              </a:rPr>
              <a:t>В случае очень близкой СН (например, Бетельгейзе, ~ 0.2 кпк) некоторая часть событий, зависящая от расстояния до СН, будет потеряна. </a:t>
            </a:r>
            <a:endParaRPr b="0" lang="ru-RU" sz="1600" spc="-1" strike="noStrike">
              <a:latin typeface="Arial"/>
            </a:endParaRPr>
          </a:p>
          <a:p>
            <a:pPr marL="419040" indent="-382680">
              <a:lnSpc>
                <a:spcPct val="100000"/>
              </a:lnSpc>
              <a:spcBef>
                <a:spcPts val="550"/>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Times New Roman"/>
                <a:ea typeface="Times New Roman"/>
              </a:rPr>
              <a:t>За весь период  наблюдения с 30.06.1980 по 02.12.2024 не было зарегистрировано ни одного события - кандидата на нейтринную вспышку в Галактике. За этот период чистое время н</a:t>
            </a:r>
            <a:r>
              <a:rPr b="0" lang="ru-RU" sz="1600" spc="-1" strike="noStrike">
                <a:solidFill>
                  <a:srgbClr val="000000"/>
                </a:solidFill>
                <a:latin typeface="Times New Roman"/>
                <a:ea typeface="Times New Roman"/>
              </a:rPr>
              <a:t>а</a:t>
            </a:r>
            <a:r>
              <a:rPr b="0" lang="en-US" sz="1600" spc="-1" strike="noStrike">
                <a:solidFill>
                  <a:srgbClr val="000000"/>
                </a:solidFill>
                <a:latin typeface="Times New Roman"/>
                <a:ea typeface="Times New Roman"/>
              </a:rPr>
              <a:t>блюдения составило T= 38.77 года – самое продолжительное время наблюдения за нейтринными вспышками в нашей Галактике  на одной установке.</a:t>
            </a:r>
            <a:endParaRPr b="0" lang="ru-RU" sz="1600" spc="-1" strike="noStrike">
              <a:latin typeface="Arial"/>
            </a:endParaRPr>
          </a:p>
          <a:p>
            <a:pPr marL="419040" indent="-382680" algn="ctr">
              <a:lnSpc>
                <a:spcPct val="100000"/>
              </a:lnSpc>
              <a:spcBef>
                <a:spcPts val="550"/>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Times New Roman"/>
                <a:ea typeface="Times New Roman"/>
              </a:rPr>
              <a:t>Это приводит к значению верхней границы средней частоты гравитационных коллапсов звезд в Галактике 0.059 год</a:t>
            </a:r>
            <a:r>
              <a:rPr b="0" lang="en-US" sz="1600" spc="-1" strike="noStrike" baseline="33000">
                <a:solidFill>
                  <a:srgbClr val="000000"/>
                </a:solidFill>
                <a:latin typeface="Times New Roman"/>
                <a:ea typeface="Times New Roman"/>
              </a:rPr>
              <a:t>−1</a:t>
            </a:r>
            <a:r>
              <a:rPr b="0" lang="en-US" sz="1600" spc="-1" strike="noStrike">
                <a:solidFill>
                  <a:srgbClr val="000000"/>
                </a:solidFill>
                <a:latin typeface="Times New Roman"/>
                <a:ea typeface="Times New Roman"/>
              </a:rPr>
              <a:t> (5.9 в столетие) на 90% уровне достоверности (</a:t>
            </a:r>
            <a:r>
              <a:rPr b="0" lang="ru-RU" sz="1600" spc="-1" strike="noStrike">
                <a:solidFill>
                  <a:srgbClr val="000000"/>
                </a:solidFill>
                <a:latin typeface="Times New Roman"/>
                <a:ea typeface="Linux Biolinum O"/>
              </a:rPr>
              <a:t>T</a:t>
            </a:r>
            <a:r>
              <a:rPr b="0" lang="ru-RU" sz="1600" spc="-1" strike="noStrike" baseline="-8000">
                <a:solidFill>
                  <a:srgbClr val="000000"/>
                </a:solidFill>
                <a:latin typeface="Times New Roman"/>
                <a:ea typeface="Linux Biolinum O"/>
              </a:rPr>
              <a:t>SN</a:t>
            </a:r>
            <a:r>
              <a:rPr b="0" lang="ru-RU" sz="1600" spc="-1" strike="noStrike">
                <a:solidFill>
                  <a:srgbClr val="000000"/>
                </a:solidFill>
                <a:latin typeface="Times New Roman"/>
                <a:ea typeface="Linux Biolinum O"/>
              </a:rPr>
              <a:t> = 17 лет).</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67" name="" descr=""/>
          <p:cNvPicPr/>
          <p:nvPr/>
        </p:nvPicPr>
        <p:blipFill>
          <a:blip r:embed="rId1"/>
          <a:stretch/>
        </p:blipFill>
        <p:spPr>
          <a:xfrm>
            <a:off x="1080000" y="720000"/>
            <a:ext cx="7029360" cy="5013360"/>
          </a:xfrm>
          <a:prstGeom prst="rect">
            <a:avLst/>
          </a:prstGeom>
          <a:ln w="0">
            <a:noFill/>
          </a:ln>
        </p:spPr>
      </p:pic>
      <p:sp>
        <p:nvSpPr>
          <p:cNvPr id="1068" name="Text Box 34"/>
          <p:cNvSpPr/>
          <p:nvPr/>
        </p:nvSpPr>
        <p:spPr>
          <a:xfrm>
            <a:off x="110160" y="72360"/>
            <a:ext cx="8812440" cy="703080"/>
          </a:xfrm>
          <a:custGeom>
            <a:avLst/>
            <a:gdLst/>
            <a:ahLst/>
            <a:rect l="l" t="t" r="r" b="b"/>
            <a:pathLst>
              <a:path w="21600" h="21600">
                <a:moveTo>
                  <a:pt x="0" y="0"/>
                </a:moveTo>
                <a:lnTo>
                  <a:pt x="21600" y="0"/>
                </a:lnTo>
                <a:lnTo>
                  <a:pt x="21600" y="21600"/>
                </a:lnTo>
                <a:lnTo>
                  <a:pt x="0" y="21600"/>
                </a:lnTo>
                <a:lnTo>
                  <a:pt x="0" y="0"/>
                </a:lnTo>
                <a:close/>
              </a:path>
            </a:pathLst>
          </a:custGeom>
          <a:solidFill>
            <a:srgbClr val="c00000">
              <a:alpha val="15000"/>
            </a:srgbClr>
          </a:solidFill>
          <a:ln w="0">
            <a:noFill/>
          </a:ln>
        </p:spPr>
        <p:style>
          <a:lnRef idx="0"/>
          <a:fillRef idx="0"/>
          <a:effectRef idx="0"/>
          <a:fontRef idx="minor"/>
        </p:style>
        <p:txBody>
          <a:bodyPr lIns="90000" rIns="90000" tIns="46800" bIns="46800" anchor="t">
            <a:spAutoFit/>
          </a:bodyPr>
          <a:p>
            <a:pPr marL="343080" indent="-343080" algn="ctr">
              <a:lnSpc>
                <a:spcPct val="100000"/>
              </a:lnSpc>
              <a:buNone/>
              <a:tabLst>
                <a:tab algn="l" pos="0"/>
              </a:tabLst>
            </a:pPr>
            <a:r>
              <a:rPr b="0" lang="ru-RU" sz="2000" spc="-1" strike="noStrike">
                <a:solidFill>
                  <a:srgbClr val="000000"/>
                </a:solidFill>
                <a:latin typeface="Times New Roman"/>
                <a:ea typeface="DejaVu Sans"/>
              </a:rPr>
              <a:t>Современное состояние: </a:t>
            </a:r>
            <a:endParaRPr b="0" lang="ru-RU" sz="2000" spc="-1" strike="noStrike">
              <a:latin typeface="Arial"/>
            </a:endParaRPr>
          </a:p>
          <a:p>
            <a:pPr marL="343080" indent="-343080" algn="ctr">
              <a:lnSpc>
                <a:spcPct val="100000"/>
              </a:lnSpc>
              <a:buNone/>
              <a:tabLst>
                <a:tab algn="l" pos="0"/>
              </a:tabLst>
            </a:pPr>
            <a:r>
              <a:rPr b="0" lang="ru-RU" sz="2000" spc="-1" strike="noStrike">
                <a:solidFill>
                  <a:srgbClr val="000000"/>
                </a:solidFill>
                <a:latin typeface="Times New Roman"/>
                <a:ea typeface="DejaVu Sans"/>
              </a:rPr>
              <a:t>следующий взрыв сверхновой в Галактике не будет пропущен </a:t>
            </a:r>
            <a:endParaRPr b="0" lang="ru-RU" sz="2000" spc="-1" strike="noStrike">
              <a:latin typeface="Arial"/>
            </a:endParaRPr>
          </a:p>
        </p:txBody>
      </p:sp>
      <p:sp>
        <p:nvSpPr>
          <p:cNvPr id="1069" name="Text Box 35"/>
          <p:cNvSpPr/>
          <p:nvPr/>
        </p:nvSpPr>
        <p:spPr>
          <a:xfrm>
            <a:off x="180000" y="5668920"/>
            <a:ext cx="8812440" cy="641880"/>
          </a:xfrm>
          <a:custGeom>
            <a:avLst/>
            <a:gdLst/>
            <a:ahLst/>
            <a:rect l="l" t="t" r="r" b="b"/>
            <a:pathLst>
              <a:path w="21600" h="21600">
                <a:moveTo>
                  <a:pt x="0" y="0"/>
                </a:moveTo>
                <a:lnTo>
                  <a:pt x="21600" y="0"/>
                </a:lnTo>
                <a:lnTo>
                  <a:pt x="21600" y="21600"/>
                </a:lnTo>
                <a:lnTo>
                  <a:pt x="0" y="21600"/>
                </a:lnTo>
                <a:lnTo>
                  <a:pt x="0" y="0"/>
                </a:lnTo>
                <a:close/>
              </a:path>
            </a:pathLst>
          </a:custGeom>
          <a:solidFill>
            <a:srgbClr val="c00000">
              <a:alpha val="15000"/>
            </a:srgbClr>
          </a:solidFill>
          <a:ln w="0">
            <a:noFill/>
          </a:ln>
        </p:spPr>
        <p:style>
          <a:lnRef idx="0"/>
          <a:fillRef idx="0"/>
          <a:effectRef idx="0"/>
          <a:fontRef idx="minor"/>
        </p:style>
        <p:txBody>
          <a:bodyPr lIns="90000" rIns="90000" tIns="46800" bIns="46800" anchor="t">
            <a:spAutoFit/>
          </a:bodyPr>
          <a:p>
            <a:pPr marL="343080" indent="-343080" algn="ctr">
              <a:lnSpc>
                <a:spcPct val="100000"/>
              </a:lnSpc>
              <a:buNone/>
              <a:tabLst>
                <a:tab algn="l" pos="0"/>
              </a:tabLst>
            </a:pPr>
            <a:r>
              <a:rPr b="0" lang="ru-RU" sz="1800" spc="-1" strike="noStrike">
                <a:solidFill>
                  <a:srgbClr val="000000"/>
                </a:solidFill>
                <a:latin typeface="Times New Roman"/>
                <a:ea typeface="DejaVu Sans"/>
              </a:rPr>
              <a:t>Оценка числа зарегистрированных событий в нейтринных детекторах от взрыва сверхновой на 10 кпк для трех моделей </a:t>
            </a:r>
            <a:endParaRPr b="0" lang="ru-RU" sz="1800" spc="-1" strike="noStrike">
              <a:latin typeface="Arial"/>
            </a:endParaRPr>
          </a:p>
        </p:txBody>
      </p:sp>
      <p:sp>
        <p:nvSpPr>
          <p:cNvPr id="1070" name=""/>
          <p:cNvSpPr/>
          <p:nvPr/>
        </p:nvSpPr>
        <p:spPr>
          <a:xfrm>
            <a:off x="180000" y="6372000"/>
            <a:ext cx="8814600" cy="426600"/>
          </a:xfrm>
          <a:prstGeom prst="rect">
            <a:avLst/>
          </a:prstGeom>
          <a:solidFill>
            <a:srgbClr val="729fcf">
              <a:alpha val="20000"/>
            </a:srgbClr>
          </a:solidFill>
          <a:ln w="0">
            <a:noFill/>
          </a:ln>
        </p:spPr>
        <p:style>
          <a:lnRef idx="0"/>
          <a:fillRef idx="0"/>
          <a:effectRef idx="0"/>
          <a:fontRef idx="minor"/>
        </p:style>
        <p:txBody>
          <a:bodyPr lIns="90000" rIns="90000" tIns="45000" bIns="45000" anchor="t">
            <a:noAutofit/>
          </a:bodyPr>
          <a:p>
            <a:pPr>
              <a:lnSpc>
                <a:spcPct val="100000"/>
              </a:lnSpc>
              <a:buNone/>
            </a:pPr>
            <a:r>
              <a:rPr b="0" i="1" lang="ru-RU" sz="1200" spc="-1" strike="noStrike">
                <a:solidFill>
                  <a:srgbClr val="000000"/>
                </a:solidFill>
                <a:latin typeface="Times New Roman"/>
                <a:ea typeface="Noto Sans CJK SC"/>
              </a:rPr>
              <a:t>S. Al Kharusi et al. SNEWS 2.0: a next-generation supernova early warning system for multi-messenger astronomy.  New J. Phys. 23, 031201, 2021.</a:t>
            </a:r>
            <a:endParaRPr b="0" lang="ru-RU" sz="12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1" name="Text Box 33"/>
          <p:cNvSpPr/>
          <p:nvPr/>
        </p:nvSpPr>
        <p:spPr>
          <a:xfrm>
            <a:off x="144000" y="52920"/>
            <a:ext cx="8812440" cy="703080"/>
          </a:xfrm>
          <a:custGeom>
            <a:avLst/>
            <a:gdLst/>
            <a:ahLst/>
            <a:rect l="l" t="t" r="r" b="b"/>
            <a:pathLst>
              <a:path w="21600" h="21600">
                <a:moveTo>
                  <a:pt x="0" y="0"/>
                </a:moveTo>
                <a:lnTo>
                  <a:pt x="21600" y="0"/>
                </a:lnTo>
                <a:lnTo>
                  <a:pt x="21600" y="21600"/>
                </a:lnTo>
                <a:lnTo>
                  <a:pt x="0" y="21600"/>
                </a:lnTo>
                <a:lnTo>
                  <a:pt x="0" y="0"/>
                </a:lnTo>
                <a:close/>
              </a:path>
            </a:pathLst>
          </a:custGeom>
          <a:solidFill>
            <a:srgbClr val="c00000">
              <a:alpha val="15000"/>
            </a:srgbClr>
          </a:solidFill>
          <a:ln w="0">
            <a:noFill/>
          </a:ln>
        </p:spPr>
        <p:style>
          <a:lnRef idx="0"/>
          <a:fillRef idx="0"/>
          <a:effectRef idx="0"/>
          <a:fontRef idx="minor"/>
        </p:style>
        <p:txBody>
          <a:bodyPr lIns="90000" rIns="90000" tIns="46800" bIns="46800" anchor="t">
            <a:spAutoFit/>
          </a:bodyPr>
          <a:p>
            <a:pPr marL="343080" indent="-343080" algn="ctr">
              <a:lnSpc>
                <a:spcPct val="100000"/>
              </a:lnSpc>
              <a:buNone/>
              <a:tabLst>
                <a:tab algn="l" pos="0"/>
              </a:tabLst>
            </a:pPr>
            <a:r>
              <a:rPr b="0" lang="ru-RU" sz="2000" spc="-1" strike="noStrike">
                <a:solidFill>
                  <a:srgbClr val="000000"/>
                </a:solidFill>
                <a:latin typeface="Times New Roman"/>
                <a:ea typeface="DejaVu Sans"/>
              </a:rPr>
              <a:t>SuperNova Early Warning System: SNEWS 2.0</a:t>
            </a:r>
            <a:endParaRPr b="0" lang="ru-RU" sz="2000" spc="-1" strike="noStrike">
              <a:latin typeface="Arial"/>
            </a:endParaRPr>
          </a:p>
          <a:p>
            <a:pPr marL="343080" indent="-343080" algn="ctr">
              <a:lnSpc>
                <a:spcPct val="100000"/>
              </a:lnSpc>
              <a:buNone/>
              <a:tabLst>
                <a:tab algn="l" pos="0"/>
              </a:tabLst>
            </a:pPr>
            <a:r>
              <a:rPr b="0" lang="ru-RU" sz="2000" spc="-1" strike="noStrike">
                <a:solidFill>
                  <a:srgbClr val="000000"/>
                </a:solidFill>
                <a:latin typeface="Times New Roman"/>
                <a:ea typeface="DejaVu Sans"/>
              </a:rPr>
              <a:t>Нейтринная вспышка как алерт для последующих наблюдений</a:t>
            </a:r>
            <a:endParaRPr b="0" lang="ru-RU" sz="2000" spc="-1" strike="noStrike">
              <a:latin typeface="Arial"/>
            </a:endParaRPr>
          </a:p>
        </p:txBody>
      </p:sp>
      <p:sp>
        <p:nvSpPr>
          <p:cNvPr id="1072" name=""/>
          <p:cNvSpPr/>
          <p:nvPr/>
        </p:nvSpPr>
        <p:spPr>
          <a:xfrm>
            <a:off x="360000" y="6300000"/>
            <a:ext cx="8634600" cy="534600"/>
          </a:xfrm>
          <a:prstGeom prst="rect">
            <a:avLst/>
          </a:prstGeom>
          <a:solidFill>
            <a:srgbClr val="729fcf">
              <a:alpha val="20000"/>
            </a:srgbClr>
          </a:solidFill>
          <a:ln w="0">
            <a:noFill/>
          </a:ln>
        </p:spPr>
        <p:style>
          <a:lnRef idx="0"/>
          <a:fillRef idx="0"/>
          <a:effectRef idx="0"/>
          <a:fontRef idx="minor"/>
        </p:style>
        <p:txBody>
          <a:bodyPr lIns="90000" rIns="90000" tIns="45000" bIns="45000" anchor="t">
            <a:noAutofit/>
          </a:bodyPr>
          <a:p>
            <a:pPr>
              <a:lnSpc>
                <a:spcPct val="100000"/>
              </a:lnSpc>
              <a:buNone/>
            </a:pPr>
            <a:r>
              <a:rPr b="0" i="1" lang="ru-RU" sz="1400" spc="-1" strike="noStrike">
                <a:solidFill>
                  <a:srgbClr val="000000"/>
                </a:solidFill>
                <a:latin typeface="Times New Roman"/>
                <a:ea typeface="Noto Sans CJK SC"/>
              </a:rPr>
              <a:t>S. Al Kharusi et al. SNEWS 2.0: a next-generation supernova early warning system for multi-messenger astronomy.  New J. Phys. 23, 031201, 2021.</a:t>
            </a:r>
            <a:endParaRPr b="0" lang="ru-RU" sz="1400" spc="-1" strike="noStrike">
              <a:latin typeface="Arial"/>
            </a:endParaRPr>
          </a:p>
        </p:txBody>
      </p:sp>
      <p:pic>
        <p:nvPicPr>
          <p:cNvPr id="1073" name="" descr=""/>
          <p:cNvPicPr/>
          <p:nvPr/>
        </p:nvPicPr>
        <p:blipFill>
          <a:blip r:embed="rId1"/>
          <a:stretch/>
        </p:blipFill>
        <p:spPr>
          <a:xfrm>
            <a:off x="1468800" y="773640"/>
            <a:ext cx="6266160" cy="4484160"/>
          </a:xfrm>
          <a:prstGeom prst="rect">
            <a:avLst/>
          </a:prstGeom>
          <a:ln w="0">
            <a:noFill/>
          </a:ln>
        </p:spPr>
      </p:pic>
      <p:sp>
        <p:nvSpPr>
          <p:cNvPr id="1074" name="Text Box 36"/>
          <p:cNvSpPr/>
          <p:nvPr/>
        </p:nvSpPr>
        <p:spPr>
          <a:xfrm>
            <a:off x="180000" y="5289840"/>
            <a:ext cx="8812440" cy="884880"/>
          </a:xfrm>
          <a:custGeom>
            <a:avLst/>
            <a:gdLst/>
            <a:ahLst/>
            <a:rect l="l" t="t" r="r" b="b"/>
            <a:pathLst>
              <a:path w="21600" h="21600">
                <a:moveTo>
                  <a:pt x="0" y="0"/>
                </a:moveTo>
                <a:lnTo>
                  <a:pt x="21600" y="0"/>
                </a:lnTo>
                <a:lnTo>
                  <a:pt x="21600" y="21600"/>
                </a:lnTo>
                <a:lnTo>
                  <a:pt x="0" y="21600"/>
                </a:lnTo>
                <a:lnTo>
                  <a:pt x="0" y="0"/>
                </a:lnTo>
                <a:close/>
              </a:path>
            </a:pathLst>
          </a:custGeom>
          <a:solidFill>
            <a:srgbClr val="c00000">
              <a:alpha val="15000"/>
            </a:srgbClr>
          </a:solidFill>
          <a:ln w="0">
            <a:noFill/>
          </a:ln>
        </p:spPr>
        <p:style>
          <a:lnRef idx="0"/>
          <a:fillRef idx="0"/>
          <a:effectRef idx="0"/>
          <a:fontRef idx="minor"/>
        </p:style>
        <p:txBody>
          <a:bodyPr lIns="90000" rIns="90000" tIns="46800" bIns="46800" anchor="t">
            <a:spAutoFit/>
          </a:bodyPr>
          <a:p>
            <a:pPr marL="343080" indent="-343080" algn="ctr">
              <a:lnSpc>
                <a:spcPct val="100000"/>
              </a:lnSpc>
              <a:buNone/>
              <a:tabLst>
                <a:tab algn="l" pos="0"/>
              </a:tabLst>
            </a:pPr>
            <a:r>
              <a:rPr b="0" lang="ru-RU" sz="2000" spc="-1" strike="noStrike">
                <a:solidFill>
                  <a:srgbClr val="000000"/>
                </a:solidFill>
                <a:latin typeface="Times New Roman"/>
                <a:ea typeface="DejaVu Sans"/>
              </a:rPr>
              <a:t>Звезда-прародительница: невращающаяся, 17 M</a:t>
            </a:r>
            <a:r>
              <a:rPr b="0" lang="ru-RU" sz="2000" spc="-1" strike="noStrike" baseline="-8000">
                <a:solidFill>
                  <a:srgbClr val="000000"/>
                </a:solidFill>
                <a:latin typeface="Times New Roman"/>
                <a:ea typeface="Times New Roman"/>
              </a:rPr>
              <a:t>☼</a:t>
            </a:r>
            <a:endParaRPr b="0" lang="ru-RU" sz="2000" spc="-1" strike="noStrike">
              <a:latin typeface="Arial"/>
            </a:endParaRPr>
          </a:p>
          <a:p>
            <a:pPr marL="343080" indent="-343080" algn="ctr">
              <a:lnSpc>
                <a:spcPct val="100000"/>
              </a:lnSpc>
              <a:buNone/>
              <a:tabLst>
                <a:tab algn="l" pos="0"/>
              </a:tabLst>
            </a:pPr>
            <a:r>
              <a:rPr b="0" lang="ru-RU" sz="1600" spc="-1" strike="noStrike">
                <a:solidFill>
                  <a:srgbClr val="000000"/>
                </a:solidFill>
                <a:latin typeface="Times New Roman"/>
                <a:ea typeface="Times New Roman"/>
              </a:rPr>
              <a:t>the total energy emitted after the bounce in the form of ν̄</a:t>
            </a:r>
            <a:r>
              <a:rPr b="0" lang="ru-RU" sz="1600" spc="-1" strike="noStrike" baseline="-8000">
                <a:solidFill>
                  <a:srgbClr val="000000"/>
                </a:solidFill>
                <a:latin typeface="Times New Roman"/>
                <a:ea typeface="Times New Roman"/>
              </a:rPr>
              <a:t>e</a:t>
            </a:r>
            <a:r>
              <a:rPr b="0" lang="ru-RU" sz="1600" spc="-1" strike="noStrike">
                <a:solidFill>
                  <a:srgbClr val="000000"/>
                </a:solidFill>
                <a:latin typeface="Times New Roman"/>
                <a:ea typeface="Times New Roman"/>
              </a:rPr>
              <a:t> , photons, and gravitational waves are </a:t>
            </a:r>
            <a:endParaRPr b="0" lang="ru-RU" sz="1600" spc="-1" strike="noStrike">
              <a:latin typeface="Arial"/>
            </a:endParaRPr>
          </a:p>
          <a:p>
            <a:pPr marL="343080" indent="-343080" algn="ctr">
              <a:lnSpc>
                <a:spcPct val="100000"/>
              </a:lnSpc>
              <a:buNone/>
              <a:tabLst>
                <a:tab algn="l" pos="0"/>
              </a:tabLst>
            </a:pPr>
            <a:r>
              <a:rPr b="0" lang="ru-RU" sz="1600" spc="-1" strike="noStrike">
                <a:solidFill>
                  <a:srgbClr val="000000"/>
                </a:solidFill>
                <a:latin typeface="Times New Roman"/>
                <a:ea typeface="Times New Roman"/>
              </a:rPr>
              <a:t>∼</a:t>
            </a:r>
            <a:r>
              <a:rPr b="0" lang="ru-RU" sz="1600" spc="-1" strike="noStrike">
                <a:solidFill>
                  <a:srgbClr val="000000"/>
                </a:solidFill>
                <a:latin typeface="Times New Roman"/>
                <a:ea typeface="Times New Roman"/>
              </a:rPr>
              <a:t>6 × 10</a:t>
            </a:r>
            <a:r>
              <a:rPr b="0" lang="ru-RU" sz="1600" spc="-1" strike="noStrike" baseline="33000">
                <a:solidFill>
                  <a:srgbClr val="000000"/>
                </a:solidFill>
                <a:latin typeface="Times New Roman"/>
                <a:ea typeface="Times New Roman"/>
              </a:rPr>
              <a:t>52</a:t>
            </a:r>
            <a:r>
              <a:rPr b="0" lang="ru-RU" sz="1600" spc="-1" strike="noStrike">
                <a:solidFill>
                  <a:srgbClr val="000000"/>
                </a:solidFill>
                <a:latin typeface="Times New Roman"/>
                <a:ea typeface="Times New Roman"/>
              </a:rPr>
              <a:t> erg, ∼4 × 10</a:t>
            </a:r>
            <a:r>
              <a:rPr b="0" lang="ru-RU" sz="1600" spc="-1" strike="noStrike" baseline="33000">
                <a:solidFill>
                  <a:srgbClr val="000000"/>
                </a:solidFill>
                <a:latin typeface="Times New Roman"/>
                <a:ea typeface="Times New Roman"/>
              </a:rPr>
              <a:t>49</a:t>
            </a:r>
            <a:r>
              <a:rPr b="0" lang="ru-RU" sz="1600" spc="-1" strike="noStrike">
                <a:solidFill>
                  <a:srgbClr val="000000"/>
                </a:solidFill>
                <a:latin typeface="Times New Roman"/>
                <a:ea typeface="Times New Roman"/>
              </a:rPr>
              <a:t> erg, and ∼7 × 10</a:t>
            </a:r>
            <a:r>
              <a:rPr b="0" lang="ru-RU" sz="1600" spc="-1" strike="noStrike" baseline="33000">
                <a:solidFill>
                  <a:srgbClr val="000000"/>
                </a:solidFill>
                <a:latin typeface="Times New Roman"/>
                <a:ea typeface="Times New Roman"/>
              </a:rPr>
              <a:t>46</a:t>
            </a:r>
            <a:r>
              <a:rPr b="0" lang="ru-RU" sz="1600" spc="-1" strike="noStrike">
                <a:solidFill>
                  <a:srgbClr val="000000"/>
                </a:solidFill>
                <a:latin typeface="Times New Roman"/>
                <a:ea typeface="Times New Roman"/>
              </a:rPr>
              <a:t> erg</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5" name="Text Box 37"/>
          <p:cNvSpPr/>
          <p:nvPr/>
        </p:nvSpPr>
        <p:spPr>
          <a:xfrm>
            <a:off x="144000" y="52920"/>
            <a:ext cx="8812440" cy="703080"/>
          </a:xfrm>
          <a:custGeom>
            <a:avLst/>
            <a:gdLst/>
            <a:ahLst/>
            <a:rect l="l" t="t" r="r" b="b"/>
            <a:pathLst>
              <a:path w="21600" h="21600">
                <a:moveTo>
                  <a:pt x="0" y="0"/>
                </a:moveTo>
                <a:lnTo>
                  <a:pt x="21600" y="0"/>
                </a:lnTo>
                <a:lnTo>
                  <a:pt x="21600" y="21600"/>
                </a:lnTo>
                <a:lnTo>
                  <a:pt x="0" y="21600"/>
                </a:lnTo>
                <a:lnTo>
                  <a:pt x="0" y="0"/>
                </a:lnTo>
                <a:close/>
              </a:path>
            </a:pathLst>
          </a:custGeom>
          <a:solidFill>
            <a:srgbClr val="c00000">
              <a:alpha val="15000"/>
            </a:srgbClr>
          </a:solidFill>
          <a:ln w="0">
            <a:noFill/>
          </a:ln>
        </p:spPr>
        <p:style>
          <a:lnRef idx="0"/>
          <a:fillRef idx="0"/>
          <a:effectRef idx="0"/>
          <a:fontRef idx="minor"/>
        </p:style>
        <p:txBody>
          <a:bodyPr lIns="90000" rIns="90000" tIns="46800" bIns="46800" anchor="t">
            <a:spAutoFit/>
          </a:bodyPr>
          <a:p>
            <a:pPr marL="343080" indent="-343080" algn="ctr">
              <a:lnSpc>
                <a:spcPct val="100000"/>
              </a:lnSpc>
              <a:buNone/>
              <a:tabLst>
                <a:tab algn="l" pos="0"/>
              </a:tabLst>
            </a:pPr>
            <a:r>
              <a:rPr b="0" lang="ru-RU" sz="2000" spc="-1" strike="noStrike">
                <a:solidFill>
                  <a:srgbClr val="000000"/>
                </a:solidFill>
                <a:latin typeface="Times New Roman"/>
                <a:ea typeface="DejaVu Sans"/>
              </a:rPr>
              <a:t>Нейтринная вспышка как алерт для последующих наблюдений</a:t>
            </a:r>
            <a:endParaRPr b="0" lang="ru-RU" sz="2000" spc="-1" strike="noStrike">
              <a:latin typeface="Arial"/>
            </a:endParaRPr>
          </a:p>
          <a:p>
            <a:pPr marL="343080" indent="-343080" algn="ctr">
              <a:lnSpc>
                <a:spcPct val="100000"/>
              </a:lnSpc>
              <a:buNone/>
              <a:tabLst>
                <a:tab algn="l" pos="0"/>
              </a:tabLst>
            </a:pPr>
            <a:r>
              <a:rPr b="0" lang="ru-RU" sz="2000" spc="-1" strike="noStrike">
                <a:solidFill>
                  <a:srgbClr val="000000"/>
                </a:solidFill>
                <a:latin typeface="Times New Roman"/>
                <a:ea typeface="Times New Roman"/>
              </a:rPr>
              <a:t>→ </a:t>
            </a:r>
            <a:r>
              <a:rPr b="0" lang="ru-RU" sz="2000" spc="-1" strike="noStrike">
                <a:solidFill>
                  <a:srgbClr val="000000"/>
                </a:solidFill>
                <a:latin typeface="Times New Roman"/>
                <a:ea typeface="Times New Roman"/>
              </a:rPr>
              <a:t>определение направления на сверхновую.</a:t>
            </a:r>
            <a:endParaRPr b="0" lang="ru-RU" sz="2000" spc="-1" strike="noStrike">
              <a:latin typeface="Arial"/>
            </a:endParaRPr>
          </a:p>
        </p:txBody>
      </p:sp>
      <p:sp>
        <p:nvSpPr>
          <p:cNvPr id="1076" name=""/>
          <p:cNvSpPr/>
          <p:nvPr/>
        </p:nvSpPr>
        <p:spPr>
          <a:xfrm>
            <a:off x="540000" y="1296000"/>
            <a:ext cx="8094960" cy="2622240"/>
          </a:xfrm>
          <a:prstGeom prst="rect">
            <a:avLst/>
          </a:prstGeom>
          <a:solidFill>
            <a:srgbClr val="dee7e5">
              <a:alpha val="5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2000" spc="-1" strike="noStrike">
                <a:solidFill>
                  <a:srgbClr val="000000"/>
                </a:solidFill>
                <a:latin typeface="Times New Roman"/>
                <a:ea typeface="DejaVu Sans"/>
              </a:rPr>
              <a:t>Методы определения направления</a:t>
            </a:r>
            <a:endParaRPr b="0" lang="ru-RU" sz="2000" spc="-1" strike="noStrike">
              <a:latin typeface="Arial"/>
            </a:endParaRPr>
          </a:p>
          <a:p>
            <a:pPr>
              <a:lnSpc>
                <a:spcPct val="100000"/>
              </a:lnSpc>
              <a:buNone/>
            </a:pPr>
            <a:endParaRPr b="0" lang="ru-RU" sz="2000" spc="-1" strike="noStrike">
              <a:latin typeface="Arial"/>
            </a:endParaRPr>
          </a:p>
          <a:p>
            <a:pPr marL="216000" indent="-216000">
              <a:lnSpc>
                <a:spcPct val="100000"/>
              </a:lnSpc>
              <a:buClr>
                <a:srgbClr val="000000"/>
              </a:buClr>
              <a:buSzPct val="45000"/>
              <a:buFont typeface="Wingdings" charset="2"/>
              <a:buChar char=""/>
            </a:pPr>
            <a:r>
              <a:rPr b="0" lang="ru-RU" sz="2000" spc="-1" strike="noStrike">
                <a:solidFill>
                  <a:srgbClr val="000000"/>
                </a:solidFill>
                <a:latin typeface="Times New Roman"/>
                <a:ea typeface="DejaVu Sans"/>
              </a:rPr>
              <a:t>Анизотропные взаимодействия нейтрино: восстановление направления прихода нейтрино по направлению вторичных частиц</a:t>
            </a:r>
            <a:endParaRPr b="0" lang="ru-RU" sz="2000" spc="-1" strike="noStrike">
              <a:latin typeface="Arial"/>
            </a:endParaRPr>
          </a:p>
          <a:p>
            <a:pPr>
              <a:lnSpc>
                <a:spcPct val="100000"/>
              </a:lnSpc>
              <a:buNone/>
            </a:pPr>
            <a:endParaRPr b="0" lang="ru-RU" sz="2000" spc="-1" strike="noStrike">
              <a:latin typeface="Arial"/>
            </a:endParaRPr>
          </a:p>
          <a:p>
            <a:pPr marL="216000" indent="-216000">
              <a:lnSpc>
                <a:spcPct val="100000"/>
              </a:lnSpc>
              <a:buClr>
                <a:srgbClr val="000000"/>
              </a:buClr>
              <a:buSzPct val="45000"/>
              <a:buFont typeface="Wingdings" charset="2"/>
              <a:buChar char=""/>
            </a:pPr>
            <a:r>
              <a:rPr b="0" lang="ru-RU" sz="2000" spc="-1" strike="noStrike">
                <a:solidFill>
                  <a:srgbClr val="000000"/>
                </a:solidFill>
                <a:latin typeface="Times New Roman"/>
                <a:ea typeface="DejaVu Sans"/>
              </a:rPr>
              <a:t>Триангуляция: по времени между регистрацией вспышки на различных детекторах</a:t>
            </a:r>
            <a:endParaRPr b="0" lang="ru-RU" sz="2000" spc="-1" strike="noStrike">
              <a:latin typeface="Arial"/>
            </a:endParaRPr>
          </a:p>
          <a:p>
            <a:pPr>
              <a:lnSpc>
                <a:spcPct val="100000"/>
              </a:lnSpc>
              <a:buNone/>
            </a:pPr>
            <a:endParaRPr b="0" lang="ru-RU" sz="2000" spc="-1" strike="noStrike">
              <a:latin typeface="Arial"/>
            </a:endParaRPr>
          </a:p>
          <a:p>
            <a:pPr>
              <a:lnSpc>
                <a:spcPct val="100000"/>
              </a:lnSpc>
              <a:buNone/>
            </a:pPr>
            <a:r>
              <a:rPr b="0" lang="ru-RU" sz="2000" spc="-1" strike="noStrike">
                <a:solidFill>
                  <a:srgbClr val="000000"/>
                </a:solidFill>
                <a:latin typeface="Times New Roman"/>
                <a:ea typeface="DejaVu Sans"/>
              </a:rPr>
              <a:t>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77" name="" descr=""/>
          <p:cNvPicPr/>
          <p:nvPr/>
        </p:nvPicPr>
        <p:blipFill>
          <a:blip r:embed="rId1"/>
          <a:stretch/>
        </p:blipFill>
        <p:spPr>
          <a:xfrm>
            <a:off x="3737160" y="1980000"/>
            <a:ext cx="5221800" cy="4170240"/>
          </a:xfrm>
          <a:prstGeom prst="rect">
            <a:avLst/>
          </a:prstGeom>
          <a:ln w="0">
            <a:noFill/>
          </a:ln>
        </p:spPr>
      </p:pic>
      <p:sp>
        <p:nvSpPr>
          <p:cNvPr id="1078" name=""/>
          <p:cNvSpPr/>
          <p:nvPr/>
        </p:nvSpPr>
        <p:spPr>
          <a:xfrm>
            <a:off x="216000" y="81720"/>
            <a:ext cx="7554960" cy="597240"/>
          </a:xfrm>
          <a:prstGeom prst="rect">
            <a:avLst/>
          </a:prstGeom>
          <a:solidFill>
            <a:srgbClr val="ff860d">
              <a:alpha val="2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800" spc="-1" strike="noStrike">
                <a:solidFill>
                  <a:srgbClr val="000000"/>
                </a:solidFill>
                <a:latin typeface="Times New Roman"/>
                <a:ea typeface="DejaVu Sans"/>
              </a:rPr>
              <a:t>С</a:t>
            </a:r>
            <a:r>
              <a:rPr b="0" lang="ru-RU" sz="2000" spc="-1" strike="noStrike">
                <a:solidFill>
                  <a:srgbClr val="000000"/>
                </a:solidFill>
                <a:latin typeface="Times New Roman"/>
                <a:ea typeface="DejaVu Sans"/>
              </a:rPr>
              <a:t>цинтилляционные детекторы: реакция обратного бета-распада</a:t>
            </a:r>
            <a:endParaRPr b="0" lang="ru-RU" sz="2000" spc="-1" strike="noStrike">
              <a:latin typeface="Arial"/>
            </a:endParaRPr>
          </a:p>
          <a:p>
            <a:pPr algn="ctr">
              <a:lnSpc>
                <a:spcPct val="100000"/>
              </a:lnSpc>
              <a:buNone/>
            </a:pPr>
            <a:r>
              <a:rPr b="0" lang="ru-RU" sz="2000" spc="-1" strike="noStrike">
                <a:solidFill>
                  <a:srgbClr val="000000"/>
                </a:solidFill>
                <a:latin typeface="Times New Roman"/>
                <a:ea typeface="DejaVu Sans"/>
              </a:rPr>
              <a:t>Захват нейтрона: </a:t>
            </a:r>
            <a:r>
              <a:rPr b="0" lang="ru-RU" sz="2000" spc="-1" strike="noStrike">
                <a:solidFill>
                  <a:srgbClr val="000000"/>
                </a:solidFill>
                <a:latin typeface="Times New Roman"/>
                <a:ea typeface="Arial"/>
              </a:rPr>
              <a:t>≈ 170 — 200 мкс</a:t>
            </a:r>
            <a:endParaRPr b="0" lang="ru-RU" sz="2000" spc="-1" strike="noStrike">
              <a:latin typeface="Arial"/>
            </a:endParaRPr>
          </a:p>
        </p:txBody>
      </p:sp>
      <p:sp>
        <p:nvSpPr>
          <p:cNvPr id="1079" name=""/>
          <p:cNvSpPr/>
          <p:nvPr/>
        </p:nvSpPr>
        <p:spPr>
          <a:xfrm>
            <a:off x="314640" y="6303600"/>
            <a:ext cx="7852320" cy="423720"/>
          </a:xfrm>
          <a:prstGeom prst="rect">
            <a:avLst/>
          </a:prstGeom>
          <a:solidFill>
            <a:srgbClr val="b7b3ca">
              <a:alpha val="16000"/>
            </a:srgbClr>
          </a:solidFill>
          <a:ln w="0">
            <a:noFill/>
          </a:ln>
        </p:spPr>
        <p:style>
          <a:lnRef idx="0"/>
          <a:fillRef idx="0"/>
          <a:effectRef idx="0"/>
          <a:fontRef idx="minor"/>
        </p:style>
        <p:txBody>
          <a:bodyPr lIns="90000" rIns="90000" tIns="45000" bIns="45000" anchor="t">
            <a:noAutofit/>
          </a:bodyPr>
          <a:p>
            <a:pPr>
              <a:lnSpc>
                <a:spcPct val="100000"/>
              </a:lnSpc>
              <a:buNone/>
            </a:pPr>
            <a:r>
              <a:rPr b="0" i="1" lang="ru-RU" sz="1200" spc="-1" strike="noStrike">
                <a:solidFill>
                  <a:srgbClr val="000000"/>
                </a:solidFill>
                <a:latin typeface="Times New Roman"/>
                <a:ea typeface="Noto Sans CJK SC"/>
              </a:rPr>
              <a:t>V. Fischer et al.  Prompt directional detection of galactic supernova by combining large liquid scintillator neutrino detectors. </a:t>
            </a:r>
            <a:endParaRPr b="0" lang="ru-RU" sz="1200" spc="-1" strike="noStrike">
              <a:latin typeface="Arial"/>
            </a:endParaRPr>
          </a:p>
          <a:p>
            <a:pPr>
              <a:lnSpc>
                <a:spcPct val="100000"/>
              </a:lnSpc>
              <a:buNone/>
            </a:pPr>
            <a:r>
              <a:rPr b="0" i="1" lang="ru-RU" sz="1200" spc="-1" strike="noStrike">
                <a:solidFill>
                  <a:srgbClr val="000000"/>
                </a:solidFill>
                <a:latin typeface="Times New Roman"/>
                <a:ea typeface="Noto Sans CJK SC"/>
              </a:rPr>
              <a:t>J. Cosmol. Astropart. Phys. JCAP 08(2015)032.</a:t>
            </a:r>
            <a:endParaRPr b="0" lang="ru-RU" sz="1200" spc="-1" strike="noStrike">
              <a:latin typeface="Arial"/>
            </a:endParaRPr>
          </a:p>
        </p:txBody>
      </p:sp>
      <p:pic>
        <p:nvPicPr>
          <p:cNvPr id="1080" name="" descr=""/>
          <p:cNvPicPr/>
          <p:nvPr/>
        </p:nvPicPr>
        <p:blipFill>
          <a:blip r:embed="rId2"/>
          <a:stretch/>
        </p:blipFill>
        <p:spPr>
          <a:xfrm>
            <a:off x="421200" y="900000"/>
            <a:ext cx="1553760" cy="1589760"/>
          </a:xfrm>
          <a:prstGeom prst="rect">
            <a:avLst/>
          </a:prstGeom>
          <a:ln w="0">
            <a:noFill/>
          </a:ln>
        </p:spPr>
      </p:pic>
      <p:pic>
        <p:nvPicPr>
          <p:cNvPr id="1081" name="" descr=""/>
          <p:cNvPicPr/>
          <p:nvPr/>
        </p:nvPicPr>
        <p:blipFill>
          <a:blip r:embed="rId3"/>
          <a:stretch/>
        </p:blipFill>
        <p:spPr>
          <a:xfrm>
            <a:off x="360000" y="3967200"/>
            <a:ext cx="2514960" cy="1247760"/>
          </a:xfrm>
          <a:prstGeom prst="rect">
            <a:avLst/>
          </a:prstGeom>
          <a:ln w="0">
            <a:noFill/>
          </a:ln>
        </p:spPr>
      </p:pic>
      <p:sp>
        <p:nvSpPr>
          <p:cNvPr id="1082" name=""/>
          <p:cNvSpPr/>
          <p:nvPr/>
        </p:nvSpPr>
        <p:spPr>
          <a:xfrm>
            <a:off x="360000" y="3254040"/>
            <a:ext cx="2467800" cy="341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ru-RU" sz="1800" spc="-1" strike="noStrike">
                <a:solidFill>
                  <a:srgbClr val="000000"/>
                </a:solidFill>
                <a:latin typeface="Times New Roman"/>
                <a:ea typeface="DejaVu Sans"/>
              </a:rPr>
              <a:t>n + p </a:t>
            </a:r>
            <a:r>
              <a:rPr b="0" lang="ru-RU" sz="1800" spc="-1" strike="noStrike">
                <a:solidFill>
                  <a:srgbClr val="000000"/>
                </a:solidFill>
                <a:latin typeface="Times New Roman"/>
                <a:ea typeface="Arial"/>
              </a:rPr>
              <a:t>→d + γ (2.2 МэВ)</a:t>
            </a:r>
            <a:r>
              <a:rPr b="0" lang="ru-RU" sz="1800" spc="-1" strike="noStrike">
                <a:solidFill>
                  <a:srgbClr val="000000"/>
                </a:solidFill>
                <a:latin typeface="Arial"/>
                <a:ea typeface="Arial"/>
              </a:rPr>
              <a:t>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3" name="" descr=""/>
          <p:cNvPicPr/>
          <p:nvPr/>
        </p:nvPicPr>
        <p:blipFill>
          <a:blip r:embed="rId1"/>
          <a:stretch/>
        </p:blipFill>
        <p:spPr>
          <a:xfrm>
            <a:off x="360000" y="630000"/>
            <a:ext cx="6905880" cy="4148280"/>
          </a:xfrm>
          <a:prstGeom prst="rect">
            <a:avLst/>
          </a:prstGeom>
          <a:ln w="0">
            <a:noFill/>
          </a:ln>
        </p:spPr>
      </p:pic>
      <p:sp>
        <p:nvSpPr>
          <p:cNvPr id="1084" name=""/>
          <p:cNvSpPr/>
          <p:nvPr/>
        </p:nvSpPr>
        <p:spPr>
          <a:xfrm>
            <a:off x="245160" y="4788000"/>
            <a:ext cx="7852320" cy="423720"/>
          </a:xfrm>
          <a:prstGeom prst="rect">
            <a:avLst/>
          </a:prstGeom>
          <a:solidFill>
            <a:srgbClr val="b7b3ca">
              <a:alpha val="16000"/>
            </a:srgbClr>
          </a:solidFill>
          <a:ln w="0">
            <a:noFill/>
          </a:ln>
        </p:spPr>
        <p:style>
          <a:lnRef idx="0"/>
          <a:fillRef idx="0"/>
          <a:effectRef idx="0"/>
          <a:fontRef idx="minor"/>
        </p:style>
        <p:txBody>
          <a:bodyPr lIns="90000" rIns="90000" tIns="45000" bIns="45000" anchor="t">
            <a:noAutofit/>
          </a:bodyPr>
          <a:p>
            <a:pPr>
              <a:lnSpc>
                <a:spcPct val="100000"/>
              </a:lnSpc>
              <a:buNone/>
            </a:pPr>
            <a:r>
              <a:rPr b="0" i="1" lang="ru-RU" sz="1200" spc="-1" strike="noStrike">
                <a:solidFill>
                  <a:srgbClr val="000000"/>
                </a:solidFill>
                <a:latin typeface="Times New Roman"/>
                <a:ea typeface="Noto Sans CJK SC"/>
              </a:rPr>
              <a:t>V. Fischer et al.  Prompt directional detection of galactic supernova by combining large liquid scintillator neutrino detectors. </a:t>
            </a:r>
            <a:endParaRPr b="0" lang="ru-RU" sz="1200" spc="-1" strike="noStrike">
              <a:latin typeface="Arial"/>
            </a:endParaRPr>
          </a:p>
          <a:p>
            <a:pPr>
              <a:lnSpc>
                <a:spcPct val="100000"/>
              </a:lnSpc>
              <a:buNone/>
            </a:pPr>
            <a:r>
              <a:rPr b="0" i="1" lang="ru-RU" sz="1200" spc="-1" strike="noStrike">
                <a:solidFill>
                  <a:srgbClr val="000000"/>
                </a:solidFill>
                <a:latin typeface="Times New Roman"/>
                <a:ea typeface="Noto Sans CJK SC"/>
              </a:rPr>
              <a:t>J. Cosmol. Astropart. Phys. JCAP 08(2015)032.</a:t>
            </a:r>
            <a:endParaRPr b="0" lang="ru-RU" sz="1200" spc="-1" strike="noStrike">
              <a:latin typeface="Arial"/>
            </a:endParaRPr>
          </a:p>
        </p:txBody>
      </p:sp>
      <p:sp>
        <p:nvSpPr>
          <p:cNvPr id="1085" name=""/>
          <p:cNvSpPr/>
          <p:nvPr/>
        </p:nvSpPr>
        <p:spPr>
          <a:xfrm>
            <a:off x="180000" y="127080"/>
            <a:ext cx="7554960" cy="338400"/>
          </a:xfrm>
          <a:prstGeom prst="rect">
            <a:avLst/>
          </a:prstGeom>
          <a:solidFill>
            <a:srgbClr val="ff860d">
              <a:alpha val="2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2000" spc="-1" strike="noStrike">
                <a:solidFill>
                  <a:srgbClr val="000000"/>
                </a:solidFill>
                <a:latin typeface="Times New Roman"/>
                <a:ea typeface="DejaVu Sans"/>
              </a:rPr>
              <a:t>Сцинтилляционные детекторы: реакция обратного бета-распада</a:t>
            </a:r>
            <a:endParaRPr b="0" lang="ru-RU" sz="2000" spc="-1" strike="noStrike">
              <a:latin typeface="Arial"/>
            </a:endParaRPr>
          </a:p>
        </p:txBody>
      </p:sp>
      <p:sp>
        <p:nvSpPr>
          <p:cNvPr id="1086" name="Прямоугольник 19"/>
          <p:cNvSpPr/>
          <p:nvPr/>
        </p:nvSpPr>
        <p:spPr>
          <a:xfrm>
            <a:off x="288000" y="5339160"/>
            <a:ext cx="8349480" cy="1428120"/>
          </a:xfrm>
          <a:prstGeom prst="rect">
            <a:avLst/>
          </a:prstGeom>
          <a:solidFill>
            <a:schemeClr val="accent5">
              <a:alpha val="16000"/>
            </a:schemeClr>
          </a:solidFill>
          <a:ln w="0">
            <a:noFill/>
          </a:ln>
        </p:spPr>
        <p:style>
          <a:lnRef idx="0"/>
          <a:fillRef idx="0"/>
          <a:effectRef idx="0"/>
          <a:fontRef idx="minor"/>
        </p:style>
        <p:txBody>
          <a:bodyPr lIns="90000" rIns="90000" tIns="45000" bIns="45000" anchor="t">
            <a:spAutoFit/>
          </a:bodyPr>
          <a:p>
            <a:pPr>
              <a:lnSpc>
                <a:spcPct val="100000"/>
              </a:lnSpc>
              <a:buNone/>
            </a:pPr>
            <a:r>
              <a:rPr b="0" lang="ru-RU" sz="1200" spc="-1" strike="noStrike">
                <a:solidFill>
                  <a:srgbClr val="000000"/>
                </a:solidFill>
                <a:latin typeface="Times New Roman"/>
                <a:ea typeface="DejaVu Sans"/>
              </a:rPr>
              <a:t>Тематическая секция: Детекторы, методика эксперимента и ядерно-физические методы</a:t>
            </a:r>
            <a:endParaRPr b="0" lang="ru-RU" sz="1200" spc="-1" strike="noStrike">
              <a:latin typeface="Arial"/>
            </a:endParaRPr>
          </a:p>
          <a:p>
            <a:pPr>
              <a:lnSpc>
                <a:spcPct val="100000"/>
              </a:lnSpc>
              <a:buNone/>
            </a:pPr>
            <a:r>
              <a:rPr b="0" lang="ru-RU" sz="1200" spc="-1" strike="noStrike">
                <a:solidFill>
                  <a:srgbClr val="000000"/>
                </a:solidFill>
                <a:latin typeface="Times New Roman"/>
                <a:ea typeface="DejaVu Sans"/>
              </a:rPr>
              <a:t>Бежевый зал, </a:t>
            </a:r>
            <a:r>
              <a:rPr b="0" lang="en-US" sz="1200" spc="-1" strike="noStrike">
                <a:solidFill>
                  <a:srgbClr val="000000"/>
                </a:solidFill>
                <a:latin typeface="Times New Roman"/>
                <a:ea typeface="DejaVu Sans"/>
              </a:rPr>
              <a:t>Feb 21, 2025, 5:15</a:t>
            </a:r>
            <a:r>
              <a:rPr b="0" lang="ru-RU" sz="1200" spc="-1" strike="noStrike">
                <a:solidFill>
                  <a:srgbClr val="000000"/>
                </a:solidFill>
                <a:latin typeface="Times New Roman"/>
                <a:ea typeface="DejaVu Sans"/>
              </a:rPr>
              <a:t> </a:t>
            </a:r>
            <a:r>
              <a:rPr b="0" lang="en-US" sz="1200" spc="-1" strike="noStrike">
                <a:solidFill>
                  <a:srgbClr val="000000"/>
                </a:solidFill>
                <a:latin typeface="Times New Roman"/>
                <a:ea typeface="DejaVu Sans"/>
              </a:rPr>
              <a:t>PM</a:t>
            </a:r>
            <a:r>
              <a:rPr b="0" lang="ru-RU" sz="1200" spc="-1" strike="noStrike">
                <a:solidFill>
                  <a:srgbClr val="000000"/>
                </a:solidFill>
                <a:latin typeface="Times New Roman"/>
                <a:ea typeface="DejaVu Sans"/>
              </a:rPr>
              <a:t> </a:t>
            </a:r>
            <a:endParaRPr b="0" lang="ru-RU" sz="1200" spc="-1" strike="noStrike">
              <a:latin typeface="Arial"/>
            </a:endParaRPr>
          </a:p>
          <a:p>
            <a:pPr algn="ctr">
              <a:lnSpc>
                <a:spcPct val="100000"/>
              </a:lnSpc>
              <a:buNone/>
            </a:pPr>
            <a:endParaRPr b="0" lang="ru-RU" sz="1200" spc="-1" strike="noStrike">
              <a:latin typeface="Arial"/>
            </a:endParaRPr>
          </a:p>
          <a:p>
            <a:pPr algn="ctr">
              <a:lnSpc>
                <a:spcPct val="100000"/>
              </a:lnSpc>
              <a:buNone/>
            </a:pPr>
            <a:r>
              <a:rPr b="0" lang="ru-RU" sz="1200" spc="-1" strike="noStrike">
                <a:solidFill>
                  <a:srgbClr val="000000"/>
                </a:solidFill>
                <a:latin typeface="Book Antiqua"/>
                <a:ea typeface="DejaVu Sans"/>
              </a:rPr>
              <a:t>Жидкосцинтилляционный детектор большого объема с фотоприемниками на основе матриц из кремниевых фотоумножителей для низкофоновых экспериментов.</a:t>
            </a:r>
            <a:endParaRPr b="0" lang="ru-RU" sz="1200" spc="-1" strike="noStrike">
              <a:latin typeface="Arial"/>
            </a:endParaRPr>
          </a:p>
          <a:p>
            <a:pPr algn="ctr">
              <a:lnSpc>
                <a:spcPct val="100000"/>
              </a:lnSpc>
              <a:buNone/>
            </a:pPr>
            <a:endParaRPr b="0" lang="ru-RU" sz="1600" spc="-1" strike="noStrike">
              <a:latin typeface="Arial"/>
            </a:endParaRPr>
          </a:p>
          <a:p>
            <a:pPr algn="ctr">
              <a:lnSpc>
                <a:spcPct val="100000"/>
              </a:lnSpc>
              <a:buNone/>
            </a:pPr>
            <a:r>
              <a:rPr b="0" lang="ru-RU" sz="1200" spc="-1" strike="noStrike">
                <a:solidFill>
                  <a:srgbClr val="000000"/>
                </a:solidFill>
                <a:latin typeface="Times New Roman"/>
                <a:ea typeface="DejaVu Sans"/>
              </a:rPr>
              <a:t>Ислам Унатлоков</a:t>
            </a:r>
            <a:r>
              <a:rPr b="0" lang="en-US" sz="1200" spc="-1" strike="noStrike">
                <a:solidFill>
                  <a:srgbClr val="000000"/>
                </a:solidFill>
                <a:latin typeface="Times New Roman"/>
                <a:ea typeface="DejaVu Sans"/>
              </a:rPr>
              <a:t> (</a:t>
            </a:r>
            <a:r>
              <a:rPr b="0" lang="ru-RU" sz="1200" spc="-1" strike="noStrike">
                <a:solidFill>
                  <a:srgbClr val="000000"/>
                </a:solidFill>
                <a:latin typeface="Times New Roman"/>
                <a:ea typeface="DejaVu Sans"/>
              </a:rPr>
              <a:t>ИЯИ РАН, Баксанская нейтринная обсерватория)</a:t>
            </a:r>
            <a:endParaRPr b="0" lang="ru-RU" sz="12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7" name="PlaceHolder 1"/>
          <p:cNvSpPr>
            <a:spLocks noGrp="1"/>
          </p:cNvSpPr>
          <p:nvPr>
            <p:ph type="title"/>
          </p:nvPr>
        </p:nvSpPr>
        <p:spPr>
          <a:xfrm>
            <a:off x="360000" y="108000"/>
            <a:ext cx="8447040" cy="1131840"/>
          </a:xfrm>
          <a:prstGeom prst="rect">
            <a:avLst/>
          </a:prstGeom>
          <a:solidFill>
            <a:srgbClr val="ffbf00">
              <a:alpha val="30000"/>
            </a:srgbClr>
          </a:solidFill>
          <a:ln w="0">
            <a:noFill/>
          </a:ln>
        </p:spPr>
        <p:txBody>
          <a:bodyPr lIns="0" rIns="0" tIns="0" bIns="0" anchor="ctr">
            <a:noAutofit/>
          </a:bodyPr>
          <a:p>
            <a:pPr algn="ctr">
              <a:lnSpc>
                <a:spcPct val="100000"/>
              </a:lnSpc>
              <a:buNone/>
            </a:pPr>
            <a:r>
              <a:rPr b="0" lang="ru-RU" sz="2400" spc="-1" strike="noStrike">
                <a:latin typeface="TeX Gyre Adventor"/>
              </a:rPr>
              <a:t>Ускорение галактических космических лучей в остатках сверхновых</a:t>
            </a:r>
            <a:br>
              <a:rPr sz="2400"/>
            </a:br>
            <a:r>
              <a:rPr b="0" lang="ru-RU" sz="2400" spc="-1" strike="noStrike">
                <a:latin typeface="TeX Gyre Adventor"/>
              </a:rPr>
              <a:t>(ускорение КЛ ударными волнами)</a:t>
            </a:r>
            <a:endParaRPr b="0" lang="ru-RU" sz="2400" spc="-1" strike="noStrike">
              <a:latin typeface="Arial"/>
            </a:endParaRPr>
          </a:p>
        </p:txBody>
      </p:sp>
      <p:sp>
        <p:nvSpPr>
          <p:cNvPr id="878" name="PlaceHolder 2"/>
          <p:cNvSpPr>
            <a:spLocks noGrp="1"/>
          </p:cNvSpPr>
          <p:nvPr>
            <p:ph/>
          </p:nvPr>
        </p:nvSpPr>
        <p:spPr>
          <a:xfrm>
            <a:off x="341280" y="2223720"/>
            <a:ext cx="8447040" cy="3143160"/>
          </a:xfrm>
          <a:prstGeom prst="rect">
            <a:avLst/>
          </a:prstGeom>
          <a:solidFill>
            <a:srgbClr val="ffff00">
              <a:alpha val="10000"/>
            </a:srgbClr>
          </a:solid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ru-RU" sz="1800" spc="-1" strike="noStrike">
                <a:latin typeface="Times New Roman"/>
              </a:rPr>
              <a:t>Плотность энергии космических лучей: ~ 1 эВ/см</a:t>
            </a:r>
            <a:r>
              <a:rPr b="0" lang="ru-RU" sz="1800" spc="-1" strike="noStrike" baseline="33000">
                <a:latin typeface="Times New Roman"/>
              </a:rPr>
              <a:t>3 </a:t>
            </a:r>
            <a:r>
              <a:rPr b="0" lang="ru-RU" sz="1800" spc="-1" strike="noStrike">
                <a:latin typeface="Times New Roman"/>
              </a:rPr>
              <a:t>(10</a:t>
            </a:r>
            <a:r>
              <a:rPr b="0" lang="ru-RU" sz="1800" spc="-1" strike="noStrike" baseline="33000">
                <a:latin typeface="Times New Roman"/>
              </a:rPr>
              <a:t>-12</a:t>
            </a:r>
            <a:r>
              <a:rPr b="0" lang="ru-RU" sz="1800" spc="-1" strike="noStrike">
                <a:latin typeface="Times New Roman"/>
              </a:rPr>
              <a:t> эрг/см</a:t>
            </a:r>
            <a:r>
              <a:rPr b="0" lang="ru-RU" sz="1800" spc="-1" strike="noStrike" baseline="33000">
                <a:latin typeface="Times New Roman"/>
              </a:rPr>
              <a:t>3</a:t>
            </a:r>
            <a:r>
              <a:rPr b="0" lang="ru-RU" sz="1800" spc="-1" strike="noStrike">
                <a:latin typeface="Times New Roman"/>
              </a:rPr>
              <a:t>)</a:t>
            </a:r>
            <a:endParaRPr b="0" lang="ru-RU" sz="1800" spc="-1" strike="noStrike">
              <a:latin typeface="Arial"/>
            </a:endParaRPr>
          </a:p>
          <a:p>
            <a:pPr marL="432000" indent="-324000">
              <a:lnSpc>
                <a:spcPct val="100000"/>
              </a:lnSpc>
              <a:spcBef>
                <a:spcPts val="1417"/>
              </a:spcBef>
              <a:buClr>
                <a:srgbClr val="000000"/>
              </a:buClr>
              <a:buSzPct val="45000"/>
              <a:buFont typeface="Wingdings" charset="2"/>
              <a:buChar char=""/>
            </a:pPr>
            <a:r>
              <a:rPr b="0" lang="ru-RU" sz="1800" spc="-1" strike="noStrike">
                <a:latin typeface="Times New Roman"/>
              </a:rPr>
              <a:t>Мощность,  необходимая для поддержания наблюдаемой плотности энергии космических лучей источников КЛ в Галактике: ~10</a:t>
            </a:r>
            <a:r>
              <a:rPr b="0" lang="ru-RU" sz="1800" spc="-1" strike="noStrike" baseline="33000">
                <a:latin typeface="Times New Roman"/>
              </a:rPr>
              <a:t>41</a:t>
            </a:r>
            <a:r>
              <a:rPr b="0" lang="ru-RU" sz="1800" spc="-1" strike="noStrike">
                <a:latin typeface="Times New Roman"/>
              </a:rPr>
              <a:t> эрг/сек (Τ</a:t>
            </a:r>
            <a:r>
              <a:rPr b="0" lang="ru-RU" sz="1800" spc="-1" strike="noStrike" baseline="-8000">
                <a:latin typeface="Times New Roman"/>
              </a:rPr>
              <a:t>кл</a:t>
            </a:r>
            <a:r>
              <a:rPr b="0" lang="ru-RU" sz="1800" spc="-1" strike="noStrike">
                <a:latin typeface="Times New Roman"/>
              </a:rPr>
              <a:t> ~ 10</a:t>
            </a:r>
            <a:r>
              <a:rPr b="0" lang="ru-RU" sz="1800" spc="-1" strike="noStrike" baseline="33000">
                <a:latin typeface="Times New Roman"/>
              </a:rPr>
              <a:t>16</a:t>
            </a:r>
            <a:r>
              <a:rPr b="0" lang="ru-RU" sz="1800" spc="-1" strike="noStrike">
                <a:latin typeface="Times New Roman"/>
              </a:rPr>
              <a:t> сек ~ 3</a:t>
            </a:r>
            <a:r>
              <a:rPr b="0" lang="ru-RU" sz="1800" spc="-1" strike="noStrike">
                <a:latin typeface="Times New Roman"/>
                <a:ea typeface="Linux Biolinum O"/>
              </a:rPr>
              <a:t>*10</a:t>
            </a:r>
            <a:r>
              <a:rPr b="0" lang="ru-RU" sz="1800" spc="-1" strike="noStrike" baseline="33000">
                <a:latin typeface="Times New Roman"/>
                <a:ea typeface="Linux Biolinum O"/>
              </a:rPr>
              <a:t>8</a:t>
            </a:r>
            <a:r>
              <a:rPr b="0" lang="ru-RU" sz="1800" spc="-1" strike="noStrike">
                <a:latin typeface="Times New Roman"/>
                <a:ea typeface="Linux Biolinum O"/>
              </a:rPr>
              <a:t> лет)</a:t>
            </a:r>
            <a:endParaRPr b="0" lang="ru-RU" sz="1800" spc="-1" strike="noStrike">
              <a:latin typeface="Arial"/>
            </a:endParaRPr>
          </a:p>
          <a:p>
            <a:pPr marL="432000" indent="-324000">
              <a:lnSpc>
                <a:spcPct val="100000"/>
              </a:lnSpc>
              <a:spcBef>
                <a:spcPts val="1417"/>
              </a:spcBef>
              <a:buClr>
                <a:srgbClr val="000000"/>
              </a:buClr>
              <a:buSzPct val="45000"/>
              <a:buFont typeface="Wingdings" charset="2"/>
              <a:buChar char=""/>
            </a:pPr>
            <a:r>
              <a:rPr b="0" lang="ru-RU" sz="1800" spc="-1" strike="noStrike">
                <a:latin typeface="Times New Roman"/>
                <a:ea typeface="Linux Biolinum O"/>
              </a:rPr>
              <a:t>В результате взрыва сверхновой высвобождается E ~10</a:t>
            </a:r>
            <a:r>
              <a:rPr b="0" lang="ru-RU" sz="1800" spc="-1" strike="noStrike" baseline="33000">
                <a:latin typeface="Times New Roman"/>
                <a:ea typeface="Linux Biolinum O"/>
              </a:rPr>
              <a:t>51</a:t>
            </a:r>
            <a:r>
              <a:rPr b="0" lang="ru-RU" sz="1800" spc="-1" strike="noStrike">
                <a:latin typeface="Times New Roman"/>
                <a:ea typeface="Linux Biolinum O"/>
              </a:rPr>
              <a:t> эрг в виде кинетической и электромагнитной энергии.</a:t>
            </a:r>
            <a:endParaRPr b="0" lang="ru-RU" sz="1800" spc="-1" strike="noStrike">
              <a:latin typeface="Arial"/>
            </a:endParaRPr>
          </a:p>
          <a:p>
            <a:pPr marL="432000" indent="-324000">
              <a:lnSpc>
                <a:spcPct val="100000"/>
              </a:lnSpc>
              <a:spcBef>
                <a:spcPts val="1417"/>
              </a:spcBef>
              <a:buClr>
                <a:srgbClr val="000000"/>
              </a:buClr>
              <a:buSzPct val="45000"/>
              <a:buFont typeface="Wingdings" charset="2"/>
              <a:buChar char=""/>
            </a:pPr>
            <a:r>
              <a:rPr b="0" lang="ru-RU" sz="1800" spc="-1" strike="noStrike">
                <a:latin typeface="Times New Roman"/>
                <a:ea typeface="Linux Biolinum O"/>
              </a:rPr>
              <a:t>Выделяемая при этом средняя мощность: E/T</a:t>
            </a:r>
            <a:r>
              <a:rPr b="0" lang="ru-RU" sz="1800" spc="-1" strike="noStrike" baseline="-8000">
                <a:latin typeface="Times New Roman"/>
                <a:ea typeface="Linux Biolinum O"/>
              </a:rPr>
              <a:t>SN</a:t>
            </a:r>
            <a:r>
              <a:rPr b="0" lang="ru-RU" sz="1800" spc="-1" strike="noStrike">
                <a:latin typeface="Times New Roman"/>
                <a:ea typeface="Linux Biolinum O"/>
              </a:rPr>
              <a:t> ~ 10</a:t>
            </a:r>
            <a:r>
              <a:rPr b="0" lang="ru-RU" sz="1800" spc="-1" strike="noStrike" baseline="33000">
                <a:latin typeface="Times New Roman"/>
                <a:ea typeface="Linux Biolinum O"/>
              </a:rPr>
              <a:t>42</a:t>
            </a:r>
            <a:r>
              <a:rPr b="0" lang="ru-RU" sz="1800" spc="-1" strike="noStrike">
                <a:latin typeface="Times New Roman"/>
                <a:ea typeface="Linux Biolinum O"/>
              </a:rPr>
              <a:t> эрг/сек при T</a:t>
            </a:r>
            <a:r>
              <a:rPr b="0" lang="ru-RU" sz="1800" spc="-1" strike="noStrike" baseline="-8000">
                <a:latin typeface="Times New Roman"/>
                <a:ea typeface="Linux Biolinum O"/>
              </a:rPr>
              <a:t>SN</a:t>
            </a:r>
            <a:r>
              <a:rPr b="0" lang="ru-RU" sz="1800" spc="-1" strike="noStrike">
                <a:latin typeface="Times New Roman"/>
                <a:ea typeface="Linux Biolinum O"/>
              </a:rPr>
              <a:t> ~ 30 лет</a:t>
            </a:r>
            <a:endParaRPr b="0" lang="ru-RU" sz="1800" spc="-1" strike="noStrike">
              <a:latin typeface="Arial"/>
            </a:endParaRPr>
          </a:p>
          <a:p>
            <a:pPr marL="432000" indent="-324000">
              <a:lnSpc>
                <a:spcPct val="100000"/>
              </a:lnSpc>
              <a:spcBef>
                <a:spcPts val="1417"/>
              </a:spcBef>
              <a:buClr>
                <a:srgbClr val="000000"/>
              </a:buClr>
              <a:buSzPct val="45000"/>
              <a:buFont typeface="Wingdings" charset="2"/>
              <a:buChar char=""/>
            </a:pPr>
            <a:r>
              <a:rPr b="0" lang="ru-RU" sz="1800" spc="-1" strike="noStrike">
                <a:latin typeface="Times New Roman"/>
                <a:ea typeface="Linux Biolinum O"/>
              </a:rPr>
              <a:t>Мощность источников КЛ: 10 %  мощности взрыва сверхновых</a:t>
            </a:r>
            <a:endParaRPr b="0" lang="ru-RU" sz="1800" spc="-1" strike="noStrike">
              <a:latin typeface="Arial"/>
            </a:endParaRPr>
          </a:p>
        </p:txBody>
      </p:sp>
      <p:sp>
        <p:nvSpPr>
          <p:cNvPr id="879" name=""/>
          <p:cNvSpPr/>
          <p:nvPr/>
        </p:nvSpPr>
        <p:spPr>
          <a:xfrm>
            <a:off x="276120" y="1419120"/>
            <a:ext cx="8567640" cy="584640"/>
          </a:xfrm>
          <a:prstGeom prst="rect">
            <a:avLst/>
          </a:prstGeom>
          <a:solidFill>
            <a:srgbClr val="fff5ce">
              <a:alpha val="5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800" spc="-1" strike="noStrike">
                <a:solidFill>
                  <a:srgbClr val="000000"/>
                </a:solidFill>
                <a:latin typeface="Times New Roman"/>
                <a:ea typeface="DejaVu Sans"/>
              </a:rPr>
              <a:t>Сверхновые – наиболее вероятные источники космических лучей?</a:t>
            </a:r>
            <a:r>
              <a:rPr b="0" lang="ru-RU" sz="2000" spc="-1" strike="noStrike">
                <a:solidFill>
                  <a:srgbClr val="000000"/>
                </a:solidFill>
                <a:latin typeface="Times New Roman"/>
                <a:ea typeface="DejaVu Sans"/>
              </a:rPr>
              <a:t> </a:t>
            </a:r>
            <a:endParaRPr b="0" lang="ru-RU" sz="2000" spc="-1" strike="noStrike">
              <a:latin typeface="Arial"/>
            </a:endParaRPr>
          </a:p>
          <a:p>
            <a:pPr algn="ctr">
              <a:lnSpc>
                <a:spcPct val="100000"/>
              </a:lnSpc>
              <a:buNone/>
            </a:pPr>
            <a:r>
              <a:rPr b="0" lang="ru-RU" sz="1400" spc="-1" strike="noStrike">
                <a:solidFill>
                  <a:srgbClr val="000000"/>
                </a:solidFill>
                <a:latin typeface="Times New Roman"/>
                <a:ea typeface="DejaVu Sans"/>
              </a:rPr>
              <a:t>(В.Л. Гинзбург и С.И. Сыρоватский, Происхождение космических лучей, М., Изд-во АН СССР, 1963)</a:t>
            </a:r>
            <a:endParaRPr b="0" lang="ru-RU" sz="1400" spc="-1" strike="noStrike">
              <a:latin typeface="Arial"/>
            </a:endParaRPr>
          </a:p>
        </p:txBody>
      </p:sp>
      <p:sp>
        <p:nvSpPr>
          <p:cNvPr id="880" name=""/>
          <p:cNvSpPr/>
          <p:nvPr/>
        </p:nvSpPr>
        <p:spPr>
          <a:xfrm>
            <a:off x="360000" y="5883480"/>
            <a:ext cx="8567640" cy="424800"/>
          </a:xfrm>
          <a:prstGeom prst="rect">
            <a:avLst/>
          </a:prstGeom>
          <a:solidFill>
            <a:srgbClr val="fff5ce">
              <a:alpha val="50000"/>
            </a:srgbClr>
          </a:solidFill>
          <a:ln w="0">
            <a:noFill/>
          </a:ln>
        </p:spPr>
        <p:style>
          <a:lnRef idx="0"/>
          <a:fillRef idx="0"/>
          <a:effectRef idx="0"/>
          <a:fontRef idx="minor"/>
        </p:style>
        <p:txBody>
          <a:bodyPr lIns="90000" rIns="90000" tIns="45000" bIns="45000" anchor="t">
            <a:spAutoFit/>
          </a:bodyPr>
          <a:p>
            <a:pPr algn="ctr">
              <a:lnSpc>
                <a:spcPct val="100000"/>
              </a:lnSpc>
              <a:buNone/>
            </a:pPr>
            <a:r>
              <a:rPr b="0" lang="ru-RU" sz="2200" spc="-1" strike="noStrike">
                <a:solidFill>
                  <a:srgbClr val="000000"/>
                </a:solidFill>
                <a:latin typeface="Times New Roman"/>
                <a:ea typeface="DejaVu Sans"/>
              </a:rPr>
              <a:t>Частота взрывов сверхновых в Галактике?</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7" name=""/>
          <p:cNvSpPr/>
          <p:nvPr/>
        </p:nvSpPr>
        <p:spPr>
          <a:xfrm>
            <a:off x="367560" y="6524280"/>
            <a:ext cx="8543880" cy="254520"/>
          </a:xfrm>
          <a:prstGeom prst="rect">
            <a:avLst/>
          </a:prstGeom>
          <a:solidFill>
            <a:srgbClr val="b4c7dc">
              <a:alpha val="26000"/>
            </a:srgbClr>
          </a:solidFill>
          <a:ln w="0">
            <a:noFill/>
          </a:ln>
        </p:spPr>
        <p:style>
          <a:lnRef idx="0"/>
          <a:fillRef idx="0"/>
          <a:effectRef idx="0"/>
          <a:fontRef idx="minor"/>
        </p:style>
        <p:txBody>
          <a:bodyPr lIns="90000" rIns="90000" tIns="45000" bIns="45000" anchor="t">
            <a:noAutofit/>
          </a:bodyPr>
          <a:p>
            <a:pPr>
              <a:lnSpc>
                <a:spcPct val="100000"/>
              </a:lnSpc>
              <a:buNone/>
            </a:pPr>
            <a:r>
              <a:rPr b="0" i="1" lang="ru-RU" sz="1200" spc="-1" strike="noStrike">
                <a:solidFill>
                  <a:srgbClr val="000000"/>
                </a:solidFill>
                <a:latin typeface="Times New Roman"/>
                <a:ea typeface="Noto Sans CJK SC"/>
              </a:rPr>
              <a:t>K. Abe et al. Real-time supernova neutrino burst monitor at super-Kamiokande. Astropart. Phys. 81, 39–48, 2016.</a:t>
            </a:r>
            <a:endParaRPr b="0" lang="ru-RU" sz="1200" spc="-1" strike="noStrike">
              <a:latin typeface="Arial"/>
            </a:endParaRPr>
          </a:p>
        </p:txBody>
      </p:sp>
      <p:pic>
        <p:nvPicPr>
          <p:cNvPr id="1088" name="" descr=""/>
          <p:cNvPicPr/>
          <p:nvPr/>
        </p:nvPicPr>
        <p:blipFill>
          <a:blip r:embed="rId1"/>
          <a:stretch/>
        </p:blipFill>
        <p:spPr>
          <a:xfrm>
            <a:off x="81360" y="1549080"/>
            <a:ext cx="6330960" cy="3465360"/>
          </a:xfrm>
          <a:prstGeom prst="rect">
            <a:avLst/>
          </a:prstGeom>
          <a:ln w="0">
            <a:noFill/>
          </a:ln>
        </p:spPr>
      </p:pic>
      <p:sp>
        <p:nvSpPr>
          <p:cNvPr id="1089" name=""/>
          <p:cNvSpPr/>
          <p:nvPr/>
        </p:nvSpPr>
        <p:spPr>
          <a:xfrm>
            <a:off x="396000" y="5328000"/>
            <a:ext cx="8454960" cy="1097640"/>
          </a:xfrm>
          <a:prstGeom prst="rect">
            <a:avLst/>
          </a:prstGeom>
          <a:solidFill>
            <a:srgbClr val="5eb91e">
              <a:alpha val="19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800" spc="-1" strike="noStrike">
                <a:solidFill>
                  <a:srgbClr val="000000"/>
                </a:solidFill>
                <a:latin typeface="Times New Roman"/>
                <a:ea typeface="DejaVu Sans"/>
              </a:rPr>
              <a:t>Super-Kamiokande: 7 MeV total energy threshold. </a:t>
            </a:r>
            <a:endParaRPr b="0" lang="ru-RU" sz="1800" spc="-1" strike="noStrike">
              <a:latin typeface="Arial"/>
            </a:endParaRPr>
          </a:p>
          <a:p>
            <a:pPr>
              <a:lnSpc>
                <a:spcPct val="100000"/>
              </a:lnSpc>
              <a:buNone/>
            </a:pPr>
            <a:r>
              <a:rPr b="0" lang="ru-RU" sz="1800" spc="-1" strike="noStrike">
                <a:solidFill>
                  <a:srgbClr val="000000"/>
                </a:solidFill>
                <a:latin typeface="Times New Roman"/>
                <a:ea typeface="DejaVu Sans"/>
              </a:rPr>
              <a:t>The pointing accuracy for a supernova at 10 kpc is estimated using a modern supernova model to be 4.3</a:t>
            </a:r>
            <a:r>
              <a:rPr b="0" lang="ru-RU" sz="1800" spc="-1" strike="noStrike" baseline="33000">
                <a:solidFill>
                  <a:srgbClr val="000000"/>
                </a:solidFill>
                <a:latin typeface="Times New Roman"/>
                <a:ea typeface="DejaVu Sans"/>
              </a:rPr>
              <a:t>◦</a:t>
            </a:r>
            <a:r>
              <a:rPr b="0" lang="ru-RU" sz="1800" spc="-1" strike="noStrike">
                <a:solidFill>
                  <a:srgbClr val="000000"/>
                </a:solidFill>
                <a:latin typeface="Times New Roman"/>
                <a:ea typeface="DejaVu Sans"/>
              </a:rPr>
              <a:t> –5.9</a:t>
            </a:r>
            <a:r>
              <a:rPr b="0" lang="ru-RU" sz="1800" spc="-1" strike="noStrike" baseline="33000">
                <a:solidFill>
                  <a:srgbClr val="000000"/>
                </a:solidFill>
                <a:latin typeface="Times New Roman"/>
                <a:ea typeface="DejaVu Sans"/>
              </a:rPr>
              <a:t>◦</a:t>
            </a:r>
            <a:r>
              <a:rPr b="0" lang="ru-RU" sz="1800" spc="-1" strike="noStrike">
                <a:solidFill>
                  <a:srgbClr val="000000"/>
                </a:solidFill>
                <a:latin typeface="Times New Roman"/>
                <a:ea typeface="DejaVu Sans"/>
              </a:rPr>
              <a:t> (68.2% C.L.) covering all combinations of neutrino oscillations and mass orderings. </a:t>
            </a:r>
            <a:endParaRPr b="0" lang="ru-RU" sz="1800" spc="-1" strike="noStrike">
              <a:latin typeface="Arial"/>
            </a:endParaRPr>
          </a:p>
        </p:txBody>
      </p:sp>
      <p:pic>
        <p:nvPicPr>
          <p:cNvPr id="1090" name="" descr=""/>
          <p:cNvPicPr/>
          <p:nvPr/>
        </p:nvPicPr>
        <p:blipFill>
          <a:blip r:embed="rId2"/>
          <a:stretch/>
        </p:blipFill>
        <p:spPr>
          <a:xfrm>
            <a:off x="6861600" y="302400"/>
            <a:ext cx="1953360" cy="412560"/>
          </a:xfrm>
          <a:prstGeom prst="rect">
            <a:avLst/>
          </a:prstGeom>
          <a:ln w="0">
            <a:noFill/>
          </a:ln>
        </p:spPr>
      </p:pic>
      <p:pic>
        <p:nvPicPr>
          <p:cNvPr id="1091" name="" descr=""/>
          <p:cNvPicPr/>
          <p:nvPr/>
        </p:nvPicPr>
        <p:blipFill>
          <a:blip r:embed="rId3"/>
          <a:stretch/>
        </p:blipFill>
        <p:spPr>
          <a:xfrm>
            <a:off x="6660000" y="936000"/>
            <a:ext cx="2183760" cy="678960"/>
          </a:xfrm>
          <a:prstGeom prst="rect">
            <a:avLst/>
          </a:prstGeom>
          <a:ln w="0">
            <a:noFill/>
          </a:ln>
        </p:spPr>
      </p:pic>
      <p:sp>
        <p:nvSpPr>
          <p:cNvPr id="1092" name=""/>
          <p:cNvSpPr/>
          <p:nvPr/>
        </p:nvSpPr>
        <p:spPr>
          <a:xfrm>
            <a:off x="360000" y="303480"/>
            <a:ext cx="5754960" cy="591480"/>
          </a:xfrm>
          <a:prstGeom prst="rect">
            <a:avLst/>
          </a:prstGeom>
          <a:solidFill>
            <a:srgbClr val="ff860d">
              <a:alpha val="2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800" spc="-1" strike="noStrike">
                <a:solidFill>
                  <a:srgbClr val="000000"/>
                </a:solidFill>
                <a:latin typeface="Times New Roman"/>
                <a:ea typeface="DejaVu Sans"/>
              </a:rPr>
              <a:t>Водные черенковские детекторы: </a:t>
            </a:r>
            <a:endParaRPr b="0" lang="ru-RU" sz="1800" spc="-1" strike="noStrike">
              <a:latin typeface="Arial"/>
            </a:endParaRPr>
          </a:p>
          <a:p>
            <a:pPr algn="ctr">
              <a:lnSpc>
                <a:spcPct val="100000"/>
              </a:lnSpc>
              <a:buNone/>
            </a:pPr>
            <a:r>
              <a:rPr b="0" lang="ru-RU" sz="1800" spc="-1" strike="noStrike">
                <a:solidFill>
                  <a:srgbClr val="000000"/>
                </a:solidFill>
                <a:latin typeface="Times New Roman"/>
                <a:ea typeface="DejaVu Sans"/>
              </a:rPr>
              <a:t>упругое рассеяние + реакция обратного бета-распада</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3" name="PlaceHolder 1"/>
          <p:cNvSpPr>
            <a:spLocks noGrp="1"/>
          </p:cNvSpPr>
          <p:nvPr>
            <p:ph type="title"/>
          </p:nvPr>
        </p:nvSpPr>
        <p:spPr>
          <a:xfrm>
            <a:off x="457200" y="180000"/>
            <a:ext cx="8224200" cy="534960"/>
          </a:xfrm>
          <a:prstGeom prst="rect">
            <a:avLst/>
          </a:prstGeom>
          <a:solidFill>
            <a:srgbClr val="8d1d75">
              <a:alpha val="21000"/>
            </a:srgbClr>
          </a:solidFill>
          <a:ln w="0">
            <a:noFill/>
          </a:ln>
        </p:spPr>
        <p:txBody>
          <a:bodyPr lIns="0" rIns="0" tIns="0" bIns="0" anchor="ctr">
            <a:noAutofit/>
          </a:bodyPr>
          <a:p>
            <a:pPr algn="ctr">
              <a:lnSpc>
                <a:spcPct val="100000"/>
              </a:lnSpc>
              <a:buNone/>
            </a:pPr>
            <a:r>
              <a:rPr b="0" lang="ru-RU" sz="2000" spc="-1" strike="noStrike">
                <a:latin typeface="Times New Roman"/>
              </a:rPr>
              <a:t>Метод триангуляции</a:t>
            </a:r>
            <a:endParaRPr b="0" lang="ru-RU" sz="2000" spc="-1" strike="noStrike">
              <a:latin typeface="Arial"/>
            </a:endParaRPr>
          </a:p>
        </p:txBody>
      </p:sp>
      <p:pic>
        <p:nvPicPr>
          <p:cNvPr id="1094" name="" descr=""/>
          <p:cNvPicPr/>
          <p:nvPr/>
        </p:nvPicPr>
        <p:blipFill>
          <a:blip r:embed="rId1"/>
          <a:stretch/>
        </p:blipFill>
        <p:spPr>
          <a:xfrm>
            <a:off x="540000" y="720000"/>
            <a:ext cx="7626960" cy="3436560"/>
          </a:xfrm>
          <a:prstGeom prst="rect">
            <a:avLst/>
          </a:prstGeom>
          <a:ln w="0">
            <a:noFill/>
          </a:ln>
        </p:spPr>
      </p:pic>
      <p:pic>
        <p:nvPicPr>
          <p:cNvPr id="1095" name="" descr=""/>
          <p:cNvPicPr/>
          <p:nvPr/>
        </p:nvPicPr>
        <p:blipFill>
          <a:blip r:embed="rId2"/>
          <a:stretch/>
        </p:blipFill>
        <p:spPr>
          <a:xfrm>
            <a:off x="410040" y="3003840"/>
            <a:ext cx="1820160" cy="1676160"/>
          </a:xfrm>
          <a:prstGeom prst="rect">
            <a:avLst/>
          </a:prstGeom>
          <a:ln w="0">
            <a:noFill/>
          </a:ln>
        </p:spPr>
      </p:pic>
      <p:pic>
        <p:nvPicPr>
          <p:cNvPr id="1096" name="" descr=""/>
          <p:cNvPicPr/>
          <p:nvPr/>
        </p:nvPicPr>
        <p:blipFill>
          <a:blip r:embed="rId3"/>
          <a:stretch/>
        </p:blipFill>
        <p:spPr>
          <a:xfrm>
            <a:off x="3240360" y="2725560"/>
            <a:ext cx="5035320" cy="2659320"/>
          </a:xfrm>
          <a:prstGeom prst="rect">
            <a:avLst/>
          </a:prstGeom>
          <a:ln w="0">
            <a:noFill/>
          </a:ln>
        </p:spPr>
      </p:pic>
      <p:sp>
        <p:nvSpPr>
          <p:cNvPr id="1097" name=""/>
          <p:cNvSpPr/>
          <p:nvPr/>
        </p:nvSpPr>
        <p:spPr>
          <a:xfrm>
            <a:off x="873000" y="6544800"/>
            <a:ext cx="7042320" cy="254520"/>
          </a:xfrm>
          <a:prstGeom prst="rect">
            <a:avLst/>
          </a:prstGeom>
          <a:solidFill>
            <a:srgbClr val="dee6ef">
              <a:alpha val="50000"/>
            </a:srgbClr>
          </a:solidFill>
          <a:ln w="0">
            <a:noFill/>
          </a:ln>
        </p:spPr>
        <p:style>
          <a:lnRef idx="0"/>
          <a:fillRef idx="0"/>
          <a:effectRef idx="0"/>
          <a:fontRef idx="minor"/>
        </p:style>
        <p:txBody>
          <a:bodyPr lIns="90000" rIns="90000" tIns="45000" bIns="45000" anchor="t">
            <a:noAutofit/>
          </a:bodyPr>
          <a:p>
            <a:pPr>
              <a:lnSpc>
                <a:spcPct val="100000"/>
              </a:lnSpc>
              <a:buNone/>
            </a:pPr>
            <a:r>
              <a:rPr b="0" i="1" lang="ru-RU" sz="1200" spc="-1" strike="noStrike">
                <a:solidFill>
                  <a:srgbClr val="000000"/>
                </a:solidFill>
                <a:latin typeface="Times New Roman"/>
                <a:ea typeface="DejaVu Sans"/>
              </a:rPr>
              <a:t>V. Brdar et al. Neutrino astronomy with supernova neutrinos J. Cosmol. Astropart. Phys. JCAP 04(2018)025</a:t>
            </a:r>
            <a:endParaRPr b="0" lang="ru-RU" sz="1200" spc="-1" strike="noStrike">
              <a:latin typeface="Arial"/>
            </a:endParaRPr>
          </a:p>
        </p:txBody>
      </p:sp>
      <p:sp>
        <p:nvSpPr>
          <p:cNvPr id="1098" name=""/>
          <p:cNvSpPr/>
          <p:nvPr/>
        </p:nvSpPr>
        <p:spPr>
          <a:xfrm>
            <a:off x="540000" y="5040000"/>
            <a:ext cx="1794960" cy="338400"/>
          </a:xfrm>
          <a:prstGeom prst="rect">
            <a:avLst/>
          </a:prstGeom>
          <a:solidFill>
            <a:srgbClr val="ffd428">
              <a:alpha val="13000"/>
            </a:srgbClr>
          </a:solidFill>
          <a:ln w="0">
            <a:noFill/>
          </a:ln>
        </p:spPr>
        <p:style>
          <a:lnRef idx="0"/>
          <a:fillRef idx="0"/>
          <a:effectRef idx="0"/>
          <a:fontRef idx="minor"/>
        </p:style>
        <p:txBody>
          <a:bodyPr lIns="90000" rIns="90000" tIns="45000" bIns="45000" anchor="t">
            <a:noAutofit/>
          </a:bodyPr>
          <a:p>
            <a:pPr>
              <a:lnSpc>
                <a:spcPct val="100000"/>
              </a:lnSpc>
              <a:buNone/>
            </a:pPr>
            <a:r>
              <a:rPr b="0" lang="ru-RU" sz="1800" spc="-1" strike="noStrike">
                <a:solidFill>
                  <a:srgbClr val="000000"/>
                </a:solidFill>
                <a:latin typeface="Times New Roman"/>
                <a:ea typeface="DejaVu Sans"/>
              </a:rPr>
              <a:t>cos(</a:t>
            </a:r>
            <a:r>
              <a:rPr b="0" lang="ru-RU" sz="1800" spc="-1" strike="noStrike">
                <a:solidFill>
                  <a:srgbClr val="000000"/>
                </a:solidFill>
                <a:latin typeface="Times New Roman"/>
                <a:ea typeface="Times New Roman"/>
              </a:rPr>
              <a:t>α) = c*Δt/d</a:t>
            </a:r>
            <a:endParaRPr b="0" lang="ru-RU" sz="1800" spc="-1" strike="noStrike">
              <a:latin typeface="Arial"/>
            </a:endParaRPr>
          </a:p>
        </p:txBody>
      </p:sp>
      <p:sp>
        <p:nvSpPr>
          <p:cNvPr id="1099" name=""/>
          <p:cNvSpPr/>
          <p:nvPr/>
        </p:nvSpPr>
        <p:spPr>
          <a:xfrm>
            <a:off x="360000" y="5616000"/>
            <a:ext cx="2334960" cy="338400"/>
          </a:xfrm>
          <a:prstGeom prst="rect">
            <a:avLst/>
          </a:prstGeom>
          <a:solidFill>
            <a:srgbClr val="ffd428">
              <a:alpha val="13000"/>
            </a:srgbClr>
          </a:solidFill>
          <a:ln w="0">
            <a:noFill/>
          </a:ln>
        </p:spPr>
        <p:style>
          <a:lnRef idx="0"/>
          <a:fillRef idx="0"/>
          <a:effectRef idx="0"/>
          <a:fontRef idx="minor"/>
        </p:style>
        <p:txBody>
          <a:bodyPr lIns="90000" rIns="90000" tIns="45000" bIns="45000" anchor="t">
            <a:noAutofit/>
          </a:bodyPr>
          <a:p>
            <a:pPr>
              <a:lnSpc>
                <a:spcPct val="100000"/>
              </a:lnSpc>
              <a:buNone/>
            </a:pPr>
            <a:r>
              <a:rPr b="0" lang="ru-RU" sz="1800" spc="-1" strike="noStrike">
                <a:solidFill>
                  <a:srgbClr val="000000"/>
                </a:solidFill>
                <a:latin typeface="Times New Roman"/>
                <a:ea typeface="Times New Roman"/>
              </a:rPr>
              <a:t>δ(cos(α)) = c*δ(Δt)/d</a:t>
            </a:r>
            <a:endParaRPr b="0" lang="ru-RU" sz="1800" spc="-1" strike="noStrike">
              <a:latin typeface="Arial"/>
            </a:endParaRPr>
          </a:p>
        </p:txBody>
      </p:sp>
      <p:sp>
        <p:nvSpPr>
          <p:cNvPr id="1100" name=""/>
          <p:cNvSpPr/>
          <p:nvPr/>
        </p:nvSpPr>
        <p:spPr>
          <a:xfrm>
            <a:off x="2880000" y="5472000"/>
            <a:ext cx="6115320" cy="988560"/>
          </a:xfrm>
          <a:prstGeom prst="rect">
            <a:avLst/>
          </a:prstGeom>
          <a:solidFill>
            <a:srgbClr val="069a2e">
              <a:alpha val="1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600" spc="-1" strike="noStrike">
                <a:solidFill>
                  <a:srgbClr val="000000"/>
                </a:solidFill>
                <a:latin typeface="Times New Roman"/>
                <a:ea typeface="DejaVu Sans"/>
              </a:rPr>
              <a:t>For the core collapsing into a neutron star the width of the 1σ region</a:t>
            </a:r>
            <a:endParaRPr b="0" lang="ru-RU" sz="1600" spc="-1" strike="noStrike">
              <a:latin typeface="Arial"/>
            </a:endParaRPr>
          </a:p>
          <a:p>
            <a:pPr algn="ctr">
              <a:lnSpc>
                <a:spcPct val="100000"/>
              </a:lnSpc>
              <a:buNone/>
            </a:pPr>
            <a:r>
              <a:rPr b="0" lang="ru-RU" sz="1600" spc="-1" strike="noStrike">
                <a:solidFill>
                  <a:srgbClr val="000000"/>
                </a:solidFill>
                <a:latin typeface="Times New Roman"/>
                <a:ea typeface="DejaVu Sans"/>
              </a:rPr>
              <a:t>is 3</a:t>
            </a:r>
            <a:r>
              <a:rPr b="0" lang="ru-RU" sz="1600" spc="-1" strike="noStrike" baseline="33000">
                <a:solidFill>
                  <a:srgbClr val="000000"/>
                </a:solidFill>
                <a:latin typeface="Times New Roman"/>
                <a:ea typeface="DejaVu Sans"/>
              </a:rPr>
              <a:t>◦</a:t>
            </a:r>
            <a:r>
              <a:rPr b="0" lang="ru-RU" sz="1600" spc="-1" strike="noStrike">
                <a:solidFill>
                  <a:srgbClr val="000000"/>
                </a:solidFill>
                <a:latin typeface="Times New Roman"/>
                <a:ea typeface="DejaVu Sans"/>
              </a:rPr>
              <a:t> and 7</a:t>
            </a:r>
            <a:r>
              <a:rPr b="0" lang="ru-RU" sz="1600" spc="-1" strike="noStrike" baseline="33000">
                <a:solidFill>
                  <a:srgbClr val="000000"/>
                </a:solidFill>
                <a:latin typeface="Times New Roman"/>
                <a:ea typeface="DejaVu Sans"/>
              </a:rPr>
              <a:t>◦</a:t>
            </a:r>
            <a:r>
              <a:rPr b="0" lang="ru-RU" sz="1600" spc="-1" strike="noStrike">
                <a:solidFill>
                  <a:srgbClr val="000000"/>
                </a:solidFill>
                <a:latin typeface="Times New Roman"/>
                <a:ea typeface="DejaVu Sans"/>
              </a:rPr>
              <a:t> degrees in δ and α, respectively.</a:t>
            </a:r>
            <a:endParaRPr b="0" lang="ru-RU" sz="1600" spc="-1" strike="noStrike">
              <a:latin typeface="Arial"/>
            </a:endParaRPr>
          </a:p>
          <a:p>
            <a:pPr algn="ctr">
              <a:lnSpc>
                <a:spcPct val="100000"/>
              </a:lnSpc>
              <a:buNone/>
            </a:pPr>
            <a:r>
              <a:rPr b="0" lang="ru-RU" sz="1600" spc="-1" strike="noStrike">
                <a:solidFill>
                  <a:srgbClr val="000000"/>
                </a:solidFill>
                <a:latin typeface="Times New Roman"/>
                <a:ea typeface="DejaVu Sans"/>
              </a:rPr>
              <a:t>For the core collapsing into a black hole precision of 1.5</a:t>
            </a:r>
            <a:r>
              <a:rPr b="0" lang="ru-RU" sz="1600" spc="-1" strike="noStrike" baseline="33000">
                <a:solidFill>
                  <a:srgbClr val="000000"/>
                </a:solidFill>
                <a:latin typeface="Times New Roman"/>
                <a:ea typeface="DejaVu Sans"/>
              </a:rPr>
              <a:t>◦</a:t>
            </a:r>
            <a:r>
              <a:rPr b="0" lang="ru-RU" sz="1600" spc="-1" strike="noStrike">
                <a:solidFill>
                  <a:srgbClr val="000000"/>
                </a:solidFill>
                <a:latin typeface="Times New Roman"/>
                <a:ea typeface="DejaVu Sans"/>
              </a:rPr>
              <a:t> in declination and 3.5</a:t>
            </a:r>
            <a:r>
              <a:rPr b="0" lang="ru-RU" sz="1600" spc="-1" strike="noStrike" baseline="33000">
                <a:solidFill>
                  <a:srgbClr val="000000"/>
                </a:solidFill>
                <a:latin typeface="Times New Roman"/>
                <a:ea typeface="DejaVu Sans"/>
              </a:rPr>
              <a:t>◦</a:t>
            </a:r>
            <a:r>
              <a:rPr b="0" lang="ru-RU" sz="1600" spc="-1" strike="noStrike">
                <a:solidFill>
                  <a:srgbClr val="000000"/>
                </a:solidFill>
                <a:latin typeface="Times New Roman"/>
                <a:ea typeface="DejaVu Sans"/>
              </a:rPr>
              <a:t> in right ascension is obtained.</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1" name="PlaceHolder 9"/>
          <p:cNvSpPr/>
          <p:nvPr/>
        </p:nvSpPr>
        <p:spPr>
          <a:xfrm>
            <a:off x="419760" y="91080"/>
            <a:ext cx="8215560" cy="1064880"/>
          </a:xfrm>
          <a:prstGeom prst="rect">
            <a:avLst/>
          </a:prstGeom>
          <a:solidFill>
            <a:srgbClr val="ffd7d7">
              <a:alpha val="37000"/>
            </a:srgbClr>
          </a:solidFill>
          <a:ln w="0">
            <a:noFill/>
          </a:ln>
        </p:spPr>
        <p:style>
          <a:lnRef idx="0"/>
          <a:fillRef idx="0"/>
          <a:effectRef idx="0"/>
          <a:fontRef idx="minor"/>
        </p:style>
        <p:txBody>
          <a:bodyPr lIns="90000" rIns="90000" tIns="46800" bIns="46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Book Antiqua"/>
                <a:ea typeface="Noto Sans CJK SC"/>
              </a:rPr>
              <a:t>SN 1987A:</a:t>
            </a:r>
            <a:r>
              <a:rPr b="0" lang="en-US" sz="2400" spc="-1" strike="noStrike">
                <a:solidFill>
                  <a:srgbClr val="000000"/>
                </a:solidFill>
                <a:latin typeface="Book Antiqua"/>
                <a:ea typeface="Noto Sans CJK SC"/>
              </a:rPr>
              <a:t> </a:t>
            </a:r>
            <a:br>
              <a:rPr sz="2400"/>
            </a:br>
            <a:r>
              <a:rPr b="0" lang="ru-RU" sz="2000" spc="-1" strike="noStrike">
                <a:solidFill>
                  <a:srgbClr val="000000"/>
                </a:solidFill>
                <a:latin typeface="Book Antiqua"/>
                <a:ea typeface="DejaVu Sans"/>
              </a:rPr>
              <a:t>Первая и пока единственная сверхновая, от которой было зарегистрировано нейтринное излучение.</a:t>
            </a:r>
            <a:endParaRPr b="0" lang="ru-RU" sz="2000" spc="-1" strike="noStrike">
              <a:latin typeface="Arial"/>
            </a:endParaRPr>
          </a:p>
        </p:txBody>
      </p:sp>
      <p:sp>
        <p:nvSpPr>
          <p:cNvPr id="1102" name="Прямоугольник 20"/>
          <p:cNvSpPr/>
          <p:nvPr/>
        </p:nvSpPr>
        <p:spPr>
          <a:xfrm>
            <a:off x="117720" y="5877720"/>
            <a:ext cx="6357600" cy="610920"/>
          </a:xfrm>
          <a:prstGeom prst="rect">
            <a:avLst/>
          </a:prstGeom>
          <a:solidFill>
            <a:srgbClr val="ffffa6">
              <a:alpha val="50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Times New Roman"/>
                <a:ea typeface="DejaVu Sans"/>
              </a:rPr>
              <a:t>T</a:t>
            </a:r>
            <a:r>
              <a:rPr b="0" lang="ru-RU" sz="1600" spc="-1" strike="noStrike">
                <a:solidFill>
                  <a:srgbClr val="000000"/>
                </a:solidFill>
                <a:latin typeface="Times New Roman"/>
                <a:ea typeface="DejaVu Sans"/>
              </a:rPr>
              <a:t>he progenitor of supernova 1987A was catalogued by in 1969 as an OB star of 12th magnitude and given the designation </a:t>
            </a:r>
            <a:r>
              <a:rPr b="1" lang="ru-RU" sz="1600" spc="-1" strike="noStrike">
                <a:solidFill>
                  <a:srgbClr val="000000"/>
                </a:solidFill>
                <a:latin typeface="Times New Roman"/>
                <a:ea typeface="DejaVu Sans"/>
              </a:rPr>
              <a:t>Sanduleak-69 202</a:t>
            </a:r>
            <a:r>
              <a:rPr b="0" lang="ru-RU" sz="1600" spc="-1" strike="noStrike">
                <a:solidFill>
                  <a:srgbClr val="000000"/>
                </a:solidFill>
                <a:latin typeface="Times New Roman"/>
                <a:ea typeface="DejaVu Sans"/>
              </a:rPr>
              <a:t>.</a:t>
            </a:r>
            <a:r>
              <a:rPr b="0" lang="ru-RU" sz="1800" spc="-1" strike="noStrike">
                <a:solidFill>
                  <a:srgbClr val="000000"/>
                </a:solidFill>
                <a:latin typeface="Arial"/>
                <a:ea typeface="DejaVu Sans"/>
              </a:rPr>
              <a:t> </a:t>
            </a:r>
            <a:endParaRPr b="0" lang="ru-RU" sz="1800" spc="-1" strike="noStrike">
              <a:latin typeface="Arial"/>
            </a:endParaRPr>
          </a:p>
        </p:txBody>
      </p:sp>
      <p:pic>
        <p:nvPicPr>
          <p:cNvPr id="1103" name="Рисунок 3" descr=""/>
          <p:cNvPicPr/>
          <p:nvPr/>
        </p:nvPicPr>
        <p:blipFill>
          <a:blip r:embed="rId1"/>
          <a:srcRect l="0" t="0" r="0" b="5241"/>
          <a:stretch/>
        </p:blipFill>
        <p:spPr>
          <a:xfrm rot="10797000">
            <a:off x="1333440" y="1346760"/>
            <a:ext cx="6072480" cy="431280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04" name="PlaceHolder 1"/>
          <p:cNvSpPr>
            <a:spLocks noGrp="1"/>
          </p:cNvSpPr>
          <p:nvPr>
            <p:ph type="title"/>
          </p:nvPr>
        </p:nvSpPr>
        <p:spPr>
          <a:xfrm>
            <a:off x="503280" y="114840"/>
            <a:ext cx="8215560" cy="445680"/>
          </a:xfrm>
          <a:prstGeom prst="rect">
            <a:avLst/>
          </a:prstGeom>
          <a:solidFill>
            <a:srgbClr val="bbe0e3">
              <a:alpha val="37000"/>
            </a:srgbClr>
          </a:solidFill>
          <a:ln w="0">
            <a:noFill/>
          </a:ln>
        </p:spPr>
        <p:txBody>
          <a:bodyPr lIns="90000" rIns="90000" tIns="46800" bIns="46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00"/>
                </a:solidFill>
                <a:latin typeface="Book Antiqua"/>
              </a:rPr>
              <a:t>SN 1987A: history of </a:t>
            </a:r>
            <a:r>
              <a:rPr b="0" lang="ru-RU" sz="2400" spc="-1" strike="noStrike">
                <a:solidFill>
                  <a:srgbClr val="000000"/>
                </a:solidFill>
                <a:latin typeface="Book Antiqua"/>
              </a:rPr>
              <a:t>observations</a:t>
            </a:r>
            <a:endParaRPr b="0" lang="ru-RU" sz="2400" spc="-1" strike="noStrike">
              <a:latin typeface="Arial"/>
            </a:endParaRPr>
          </a:p>
        </p:txBody>
      </p:sp>
      <p:pic>
        <p:nvPicPr>
          <p:cNvPr id="1105" name="" descr=""/>
          <p:cNvPicPr/>
          <p:nvPr/>
        </p:nvPicPr>
        <p:blipFill>
          <a:blip r:embed="rId1"/>
          <a:stretch/>
        </p:blipFill>
        <p:spPr>
          <a:xfrm>
            <a:off x="216000" y="692280"/>
            <a:ext cx="6524640" cy="4303800"/>
          </a:xfrm>
          <a:prstGeom prst="rect">
            <a:avLst/>
          </a:prstGeom>
          <a:ln w="0">
            <a:noFill/>
          </a:ln>
        </p:spPr>
      </p:pic>
      <p:sp>
        <p:nvSpPr>
          <p:cNvPr id="1106" name=""/>
          <p:cNvSpPr/>
          <p:nvPr/>
        </p:nvSpPr>
        <p:spPr>
          <a:xfrm>
            <a:off x="348840" y="5228640"/>
            <a:ext cx="7337880" cy="916200"/>
          </a:xfrm>
          <a:prstGeom prst="rect">
            <a:avLst/>
          </a:prstGeom>
          <a:solidFill>
            <a:srgbClr val="ffd428">
              <a:alpha val="26000"/>
            </a:srgbClr>
          </a:solidFill>
          <a:ln w="9360">
            <a:solidFill>
              <a:srgbClr val="000000"/>
            </a:solidFill>
            <a:miter/>
          </a:ln>
        </p:spPr>
        <p:style>
          <a:lnRef idx="0"/>
          <a:fillRef idx="0"/>
          <a:effectRef idx="0"/>
          <a:fontRef idx="minor"/>
        </p:style>
        <p:txBody>
          <a:bodyPr wrap="none"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DejaVu Sans"/>
              </a:rPr>
              <a:t>Observations of SN 1987A before and during the first days after its discovery</a:t>
            </a:r>
            <a:r>
              <a:rPr b="0" lang="ru-RU" sz="1800" spc="-1" strike="noStrike">
                <a:solidFill>
                  <a:srgbClr val="000000"/>
                </a:solidFill>
                <a:latin typeface="Times New Roman"/>
                <a:ea typeface="DejaVu Sans"/>
              </a:rPr>
              <a:t>.</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DejaVu Sans"/>
              </a:rPr>
              <a:t>Blue supergiant supernova progenitor Sanduleak - 69 202</a:t>
            </a:r>
            <a:r>
              <a:rPr b="0" lang="en-US" sz="1800" spc="-1" strike="noStrike">
                <a:solidFill>
                  <a:srgbClr val="000000"/>
                </a:solidFill>
                <a:latin typeface="Times New Roman"/>
                <a:ea typeface="DejaVu Sans"/>
              </a:rPr>
              <a:t>. </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DejaVu Sans"/>
              </a:rPr>
              <a:t>УВ ≡ </a:t>
            </a:r>
            <a:r>
              <a:rPr b="0" lang="en-US" sz="1800" spc="-1" strike="noStrike">
                <a:solidFill>
                  <a:srgbClr val="000000"/>
                </a:solidFill>
                <a:latin typeface="Times New Roman"/>
                <a:ea typeface="DejaVu Sans"/>
              </a:rPr>
              <a:t>SW (</a:t>
            </a:r>
            <a:r>
              <a:rPr b="0" lang="ru-RU" sz="1800" spc="-1" strike="noStrike">
                <a:solidFill>
                  <a:srgbClr val="000000"/>
                </a:solidFill>
                <a:latin typeface="Times New Roman"/>
                <a:ea typeface="DejaVu Sans"/>
              </a:rPr>
              <a:t>shock wave</a:t>
            </a:r>
            <a:r>
              <a:rPr b="0" lang="en-US" sz="1800" spc="-1" strike="noStrike">
                <a:solidFill>
                  <a:srgbClr val="000000"/>
                </a:solidFill>
                <a:latin typeface="Times New Roman"/>
                <a:ea typeface="DejaVu Sans"/>
              </a:rPr>
              <a:t>, models)</a:t>
            </a:r>
            <a:endParaRPr b="0" lang="ru-RU" sz="1800" spc="-1" strike="noStrike">
              <a:latin typeface="Arial"/>
            </a:endParaRPr>
          </a:p>
        </p:txBody>
      </p:sp>
      <p:sp>
        <p:nvSpPr>
          <p:cNvPr id="1107" name=""/>
          <p:cNvSpPr/>
          <p:nvPr/>
        </p:nvSpPr>
        <p:spPr>
          <a:xfrm>
            <a:off x="1080000" y="6383520"/>
            <a:ext cx="3934800" cy="275760"/>
          </a:xfrm>
          <a:prstGeom prst="rect">
            <a:avLst/>
          </a:prstGeom>
          <a:solidFill>
            <a:srgbClr val="f6f9d4">
              <a:alpha val="50000"/>
            </a:srgbClr>
          </a:solidFill>
          <a:ln w="0">
            <a:noFill/>
          </a:ln>
        </p:spPr>
        <p:style>
          <a:lnRef idx="0"/>
          <a:fillRef idx="0"/>
          <a:effectRef idx="0"/>
          <a:fontRef idx="minor"/>
        </p:style>
        <p:txBody>
          <a:bodyPr wrap="none"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i="1" lang="ru-RU" sz="1200" spc="-1" strike="noStrike">
                <a:solidFill>
                  <a:srgbClr val="000000"/>
                </a:solidFill>
                <a:latin typeface="Times New Roman"/>
                <a:ea typeface="DejaVu Sans"/>
              </a:rPr>
              <a:t>В. С. Имшенник, Д. К. Надёжин</a:t>
            </a:r>
            <a:r>
              <a:rPr b="0" i="1" lang="en-US" sz="1200" spc="-1" strike="noStrike">
                <a:solidFill>
                  <a:srgbClr val="000000"/>
                </a:solidFill>
                <a:latin typeface="Times New Roman"/>
                <a:ea typeface="DejaVu Sans"/>
              </a:rPr>
              <a:t>. . </a:t>
            </a:r>
            <a:r>
              <a:rPr b="0" i="1" lang="tet-ID" sz="1200" spc="-1" strike="noStrike">
                <a:solidFill>
                  <a:srgbClr val="000000"/>
                </a:solidFill>
                <a:latin typeface="Times New Roman"/>
                <a:ea typeface="DejaVu Sans"/>
              </a:rPr>
              <a:t>У</a:t>
            </a:r>
            <a:r>
              <a:rPr b="0" i="1" lang="ru-RU" sz="1200" spc="-1" strike="noStrike">
                <a:solidFill>
                  <a:srgbClr val="000000"/>
                </a:solidFill>
                <a:latin typeface="Times New Roman"/>
                <a:ea typeface="DejaVu Sans"/>
              </a:rPr>
              <a:t>ФН</a:t>
            </a:r>
            <a:r>
              <a:rPr b="0" i="1" lang="tet-ID" sz="1200" spc="-1" strike="noStrike">
                <a:solidFill>
                  <a:srgbClr val="000000"/>
                </a:solidFill>
                <a:latin typeface="Times New Roman"/>
                <a:ea typeface="DejaVu Sans"/>
              </a:rPr>
              <a:t>,</a:t>
            </a:r>
            <a:r>
              <a:rPr b="0" i="1" lang="ru-RU" sz="1200" spc="-1" strike="noStrike">
                <a:solidFill>
                  <a:srgbClr val="000000"/>
                </a:solidFill>
                <a:latin typeface="Times New Roman"/>
                <a:ea typeface="DejaVu Sans"/>
              </a:rPr>
              <a:t> 156</a:t>
            </a:r>
            <a:r>
              <a:rPr b="0" i="1" lang="tet-ID" sz="1200" spc="-1" strike="noStrike">
                <a:solidFill>
                  <a:srgbClr val="000000"/>
                </a:solidFill>
                <a:latin typeface="Times New Roman"/>
                <a:ea typeface="DejaVu Sans"/>
              </a:rPr>
              <a:t>,</a:t>
            </a:r>
            <a:r>
              <a:rPr b="0" i="1" lang="en-US" sz="1200" spc="-1" strike="noStrike">
                <a:solidFill>
                  <a:srgbClr val="000000"/>
                </a:solidFill>
                <a:latin typeface="Times New Roman"/>
                <a:ea typeface="DejaVu Sans"/>
              </a:rPr>
              <a:t> 4, 562, 1988.</a:t>
            </a:r>
            <a:endParaRPr b="0" lang="ru-RU" sz="12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108" name="Picture 15" descr="j11"/>
          <p:cNvPicPr/>
          <p:nvPr/>
        </p:nvPicPr>
        <p:blipFill>
          <a:blip r:embed="rId1"/>
          <a:srcRect l="6606" t="9605" r="3108" b="47145"/>
          <a:stretch/>
        </p:blipFill>
        <p:spPr>
          <a:xfrm>
            <a:off x="324000" y="1328400"/>
            <a:ext cx="8264520" cy="4156920"/>
          </a:xfrm>
          <a:prstGeom prst="rect">
            <a:avLst/>
          </a:prstGeom>
          <a:ln w="0">
            <a:noFill/>
          </a:ln>
        </p:spPr>
      </p:pic>
      <p:sp>
        <p:nvSpPr>
          <p:cNvPr id="1109" name="PlaceHolder 8"/>
          <p:cNvSpPr/>
          <p:nvPr/>
        </p:nvSpPr>
        <p:spPr>
          <a:xfrm>
            <a:off x="360000" y="144000"/>
            <a:ext cx="8455320" cy="1111320"/>
          </a:xfrm>
          <a:prstGeom prst="rect">
            <a:avLst/>
          </a:prstGeom>
          <a:noFill/>
          <a:ln w="0">
            <a:solidFill>
              <a:srgbClr val="3465a4"/>
            </a:solidFill>
            <a:prstDash val="sysDot"/>
          </a:ln>
        </p:spPr>
        <p:style>
          <a:lnRef idx="0"/>
          <a:fillRef idx="0"/>
          <a:effectRef idx="0"/>
          <a:fontRef idx="minor"/>
        </p:style>
        <p:txBody>
          <a:bodyPr lIns="90000" rIns="90000" tIns="46800" bIns="46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800080"/>
                </a:solidFill>
                <a:latin typeface="Times New Roman"/>
                <a:ea typeface="DejaVu Sans"/>
              </a:rPr>
              <a:t>The time sequence of events detected by the Kamiokande II, the Baksan telescope, IMB and LSD  at 7:35 UT</a:t>
            </a:r>
            <a:endParaRPr b="0" lang="ru-RU" sz="2400" spc="-1" strike="noStrike">
              <a:latin typeface="Arial"/>
            </a:endParaRPr>
          </a:p>
        </p:txBody>
      </p:sp>
      <p:sp>
        <p:nvSpPr>
          <p:cNvPr id="1110" name=""/>
          <p:cNvSpPr/>
          <p:nvPr/>
        </p:nvSpPr>
        <p:spPr>
          <a:xfrm>
            <a:off x="180000" y="5580000"/>
            <a:ext cx="8815320" cy="895320"/>
          </a:xfrm>
          <a:prstGeom prst="rect">
            <a:avLst/>
          </a:prstGeom>
          <a:solidFill>
            <a:srgbClr val="fff5ce">
              <a:alpha val="5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600" spc="-1" strike="noStrike">
                <a:solidFill>
                  <a:srgbClr val="000000"/>
                </a:solidFill>
                <a:latin typeface="Times New Roman"/>
                <a:ea typeface="DejaVu Sans"/>
              </a:rPr>
              <a:t>БПСТ: 5 событий за 9.1 с, фон </a:t>
            </a:r>
            <a:r>
              <a:rPr b="0" lang="ru-RU" sz="1600" spc="-1" strike="noStrike">
                <a:solidFill>
                  <a:srgbClr val="000000"/>
                </a:solidFill>
                <a:latin typeface="Times New Roman"/>
                <a:ea typeface="Times New Roman"/>
              </a:rPr>
              <a:t>– 0.7 событий в сутки.</a:t>
            </a:r>
            <a:endParaRPr b="0" lang="ru-RU" sz="1600" spc="-1" strike="noStrike">
              <a:latin typeface="Arial"/>
            </a:endParaRPr>
          </a:p>
          <a:p>
            <a:pPr algn="ctr">
              <a:lnSpc>
                <a:spcPct val="100000"/>
              </a:lnSpc>
              <a:buNone/>
            </a:pPr>
            <a:r>
              <a:rPr b="0" lang="ru-RU" sz="1600" spc="-1" strike="noStrike">
                <a:solidFill>
                  <a:srgbClr val="000000"/>
                </a:solidFill>
                <a:latin typeface="Times New Roman"/>
                <a:ea typeface="Times New Roman"/>
              </a:rPr>
              <a:t>Вероятность случайного совпадения БПСТ и Kamiokande II в интервале времени ~ 1 мин: ~ 5*10</a:t>
            </a:r>
            <a:r>
              <a:rPr b="0" lang="ru-RU" sz="1600" spc="-1" strike="noStrike" baseline="33000">
                <a:solidFill>
                  <a:srgbClr val="000000"/>
                </a:solidFill>
                <a:latin typeface="Times New Roman"/>
                <a:ea typeface="Times New Roman"/>
              </a:rPr>
              <a:t>-4</a:t>
            </a:r>
            <a:endParaRPr b="0" lang="ru-RU" sz="1600" spc="-1" strike="noStrike">
              <a:latin typeface="Arial"/>
            </a:endParaRPr>
          </a:p>
          <a:p>
            <a:pPr algn="ctr">
              <a:lnSpc>
                <a:spcPct val="100000"/>
              </a:lnSpc>
              <a:buNone/>
            </a:pPr>
            <a:r>
              <a:rPr b="0" i="1" lang="ru-RU" sz="1200" spc="-1" strike="noStrike">
                <a:solidFill>
                  <a:srgbClr val="000000"/>
                </a:solidFill>
                <a:latin typeface="Times New Roman"/>
                <a:ea typeface="Times New Roman"/>
              </a:rPr>
              <a:t>Е.Н. Алексеев и др. Письма в ЖЭТФ, т.45, в. 10, с.461 – 464, 1987.</a:t>
            </a:r>
            <a:r>
              <a:rPr b="0" lang="ru-RU" sz="1800" spc="-1" strike="noStrike">
                <a:solidFill>
                  <a:srgbClr val="000000"/>
                </a:solidFill>
                <a:latin typeface="Times New Roman"/>
                <a:ea typeface="Times New Roman"/>
              </a:rPr>
              <a:t>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11" name="" descr=""/>
          <p:cNvPicPr/>
          <p:nvPr/>
        </p:nvPicPr>
        <p:blipFill>
          <a:blip r:embed="rId1"/>
          <a:srcRect l="13780" t="0" r="14567" b="5249"/>
          <a:stretch/>
        </p:blipFill>
        <p:spPr>
          <a:xfrm>
            <a:off x="86400" y="72000"/>
            <a:ext cx="5452920" cy="3310920"/>
          </a:xfrm>
          <a:prstGeom prst="rect">
            <a:avLst/>
          </a:prstGeom>
          <a:ln w="0">
            <a:noFill/>
          </a:ln>
        </p:spPr>
      </p:pic>
      <p:sp>
        <p:nvSpPr>
          <p:cNvPr id="1112" name="PlaceHolder 10"/>
          <p:cNvSpPr/>
          <p:nvPr/>
        </p:nvSpPr>
        <p:spPr>
          <a:xfrm>
            <a:off x="5400000" y="468000"/>
            <a:ext cx="3667320" cy="535320"/>
          </a:xfrm>
          <a:prstGeom prst="rect">
            <a:avLst/>
          </a:prstGeom>
          <a:solidFill>
            <a:srgbClr val="ffccff">
              <a:alpha val="40000"/>
            </a:srgbClr>
          </a:solidFill>
          <a:ln w="0">
            <a:noFill/>
          </a:ln>
        </p:spPr>
        <p:style>
          <a:lnRef idx="0"/>
          <a:fillRef idx="0"/>
          <a:effectRef idx="0"/>
          <a:fontRef idx="minor"/>
        </p:style>
        <p:txBody>
          <a:bodyPr lIns="90000" rIns="90000" tIns="46800" bIns="46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pc="-1" strike="noStrike">
                <a:solidFill>
                  <a:srgbClr val="000000"/>
                </a:solidFill>
                <a:latin typeface="Book Antiqua"/>
                <a:ea typeface="DejaVu Sans"/>
              </a:rPr>
              <a:t>t=0.0 – время первого события для всех установок</a:t>
            </a:r>
            <a:endParaRPr b="0" lang="ru-RU" sz="1400" spc="-1" strike="noStrike">
              <a:latin typeface="Arial"/>
            </a:endParaRPr>
          </a:p>
        </p:txBody>
      </p:sp>
      <p:sp>
        <p:nvSpPr>
          <p:cNvPr id="1113" name=""/>
          <p:cNvSpPr/>
          <p:nvPr/>
        </p:nvSpPr>
        <p:spPr>
          <a:xfrm>
            <a:off x="210960" y="3420000"/>
            <a:ext cx="8424360" cy="1651680"/>
          </a:xfrm>
          <a:prstGeom prst="rect">
            <a:avLst/>
          </a:prstGeom>
          <a:solidFill>
            <a:srgbClr val="bbe33d">
              <a:alpha val="5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800" spc="-1" strike="noStrike">
                <a:solidFill>
                  <a:srgbClr val="000000"/>
                </a:solidFill>
                <a:latin typeface="Arial"/>
                <a:ea typeface="Noto Sans CJK SC"/>
              </a:rPr>
              <a:t> </a:t>
            </a:r>
            <a:r>
              <a:rPr b="1" lang="ru-RU" sz="1600" spc="-1" strike="noStrike">
                <a:solidFill>
                  <a:srgbClr val="000000"/>
                </a:solidFill>
                <a:latin typeface="Times New Roman"/>
                <a:ea typeface="Noto Sans CJK SC"/>
              </a:rPr>
              <a:t>Re-examination of the Time Structure of the SN1987A Neutrino Burst Data in Kamiokande-II.</a:t>
            </a:r>
            <a:r>
              <a:rPr b="0" lang="ru-RU" sz="1600" spc="-1" strike="noStrike">
                <a:solidFill>
                  <a:srgbClr val="000000"/>
                </a:solidFill>
                <a:latin typeface="Times New Roman"/>
                <a:ea typeface="Noto Sans CJK SC"/>
              </a:rPr>
              <a:t> </a:t>
            </a:r>
            <a:endParaRPr b="0" lang="ru-RU" sz="1600" spc="-1" strike="noStrike">
              <a:latin typeface="Arial"/>
            </a:endParaRPr>
          </a:p>
          <a:p>
            <a:pPr algn="ctr">
              <a:lnSpc>
                <a:spcPct val="100000"/>
              </a:lnSpc>
              <a:buNone/>
            </a:pPr>
            <a:r>
              <a:rPr b="0" lang="ru-RU" sz="1300" spc="-1" strike="noStrike">
                <a:solidFill>
                  <a:srgbClr val="000000"/>
                </a:solidFill>
                <a:latin typeface="Times New Roman"/>
                <a:ea typeface="Noto Sans CJK SC"/>
              </a:rPr>
              <a:t>Yuichi Oyama. ApJ, 922, 223, 2021.</a:t>
            </a:r>
            <a:endParaRPr b="0" lang="ru-RU" sz="1300" spc="-1" strike="noStrike">
              <a:latin typeface="Arial"/>
            </a:endParaRPr>
          </a:p>
          <a:p>
            <a:pPr marL="216000" indent="-216000">
              <a:lnSpc>
                <a:spcPct val="100000"/>
              </a:lnSpc>
              <a:buClr>
                <a:srgbClr val="000000"/>
              </a:buClr>
              <a:buSzPct val="45000"/>
              <a:buFont typeface="Wingdings" charset="2"/>
              <a:buChar char=""/>
            </a:pPr>
            <a:r>
              <a:rPr b="0" lang="en-US" sz="1600" spc="-1" strike="noStrike">
                <a:solidFill>
                  <a:srgbClr val="000000"/>
                </a:solidFill>
                <a:latin typeface="Times New Roman"/>
                <a:ea typeface="Noto Sans CJK SC"/>
              </a:rPr>
              <a:t>« the probability of the Kamiokande-II experiment detecting no SN1987A neutrino, no cosmic ray muon, and no low-energy background for 7.304 s is less than 0.112%.»</a:t>
            </a:r>
            <a:endParaRPr b="0" lang="ru-RU" sz="1600" spc="-1" strike="noStrike">
              <a:latin typeface="Arial"/>
            </a:endParaRPr>
          </a:p>
          <a:p>
            <a:pPr marL="216000" indent="-216000">
              <a:lnSpc>
                <a:spcPct val="100000"/>
              </a:lnSpc>
              <a:buClr>
                <a:srgbClr val="000000"/>
              </a:buClr>
              <a:buSzPct val="45000"/>
              <a:buFont typeface="Wingdings" charset="2"/>
              <a:buChar char=""/>
            </a:pPr>
            <a:r>
              <a:rPr b="0" lang="en-US" sz="1600" spc="-1" strike="noStrike">
                <a:solidFill>
                  <a:srgbClr val="000000"/>
                </a:solidFill>
                <a:latin typeface="Times New Roman"/>
                <a:ea typeface="Noto Sans CJK SC"/>
              </a:rPr>
              <a:t>«it was reported that the </a:t>
            </a:r>
            <a:r>
              <a:rPr b="0" lang="en-US" sz="1600" spc="-1" strike="noStrike">
                <a:solidFill>
                  <a:srgbClr val="000000"/>
                </a:solidFill>
                <a:latin typeface="Times New Roman"/>
                <a:ea typeface="Times New Roman"/>
              </a:rPr>
              <a:t>ν</a:t>
            </a:r>
            <a:r>
              <a:rPr b="0" lang="en-US" sz="1600" spc="-1" strike="noStrike">
                <a:solidFill>
                  <a:srgbClr val="000000"/>
                </a:solidFill>
                <a:latin typeface="Times New Roman"/>
                <a:ea typeface="Noto Sans CJK SC"/>
              </a:rPr>
              <a:t> ̄</a:t>
            </a:r>
            <a:r>
              <a:rPr b="0" lang="en-US" sz="1600" spc="-1" strike="noStrike" baseline="-8000">
                <a:solidFill>
                  <a:srgbClr val="000000"/>
                </a:solidFill>
                <a:latin typeface="Times New Roman"/>
                <a:ea typeface="Noto Sans CJK SC"/>
              </a:rPr>
              <a:t>e</a:t>
            </a:r>
            <a:r>
              <a:rPr b="0" lang="en-US" sz="1600" spc="-1" strike="noStrike">
                <a:solidFill>
                  <a:srgbClr val="000000"/>
                </a:solidFill>
                <a:latin typeface="Times New Roman"/>
                <a:ea typeface="Noto Sans CJK SC"/>
              </a:rPr>
              <a:t> output of SN1987A is estimated to be 8 × 10</a:t>
            </a:r>
            <a:r>
              <a:rPr b="0" lang="en-US" sz="1600" spc="-1" strike="noStrike" baseline="33000">
                <a:solidFill>
                  <a:srgbClr val="000000"/>
                </a:solidFill>
                <a:latin typeface="Times New Roman"/>
                <a:ea typeface="Noto Sans CJK SC"/>
              </a:rPr>
              <a:t>52</a:t>
            </a:r>
            <a:r>
              <a:rPr b="0" lang="en-US" sz="1600" spc="-1" strike="noStrike">
                <a:solidFill>
                  <a:srgbClr val="000000"/>
                </a:solidFill>
                <a:latin typeface="Times New Roman"/>
                <a:ea typeface="Noto Sans CJK SC"/>
              </a:rPr>
              <a:t> ergs. If the seven seconds’ gap is dead time and it is assumed that a similar number of neutrino events is expected during this dead time, the </a:t>
            </a:r>
            <a:r>
              <a:rPr b="0" lang="en-US" sz="1600" spc="-1" strike="noStrike">
                <a:solidFill>
                  <a:srgbClr val="000000"/>
                </a:solidFill>
                <a:latin typeface="Times New Roman"/>
                <a:ea typeface="Times New Roman"/>
              </a:rPr>
              <a:t>ν ̄</a:t>
            </a:r>
            <a:r>
              <a:rPr b="0" lang="en-US" sz="1600" spc="-1" strike="noStrike" baseline="-8000">
                <a:solidFill>
                  <a:srgbClr val="000000"/>
                </a:solidFill>
                <a:latin typeface="Times New Roman"/>
                <a:ea typeface="Times New Roman"/>
              </a:rPr>
              <a:t>e</a:t>
            </a:r>
            <a:r>
              <a:rPr b="0" lang="en-US" sz="1600" spc="-1" strike="noStrike">
                <a:solidFill>
                  <a:srgbClr val="000000"/>
                </a:solidFill>
                <a:latin typeface="Times New Roman"/>
                <a:ea typeface="Times New Roman"/>
              </a:rPr>
              <a:t> output of SN1987A should be larger by a factor ∼2.</a:t>
            </a:r>
            <a:endParaRPr b="0" lang="ru-RU" sz="1600" spc="-1" strike="noStrike">
              <a:latin typeface="Arial"/>
            </a:endParaRPr>
          </a:p>
        </p:txBody>
      </p:sp>
      <p:sp>
        <p:nvSpPr>
          <p:cNvPr id="1114" name=""/>
          <p:cNvSpPr/>
          <p:nvPr/>
        </p:nvSpPr>
        <p:spPr>
          <a:xfrm>
            <a:off x="345240" y="5220000"/>
            <a:ext cx="8470080" cy="1109880"/>
          </a:xfrm>
          <a:prstGeom prst="rect">
            <a:avLst/>
          </a:prstGeom>
          <a:solidFill>
            <a:srgbClr val="ffbf00">
              <a:alpha val="16000"/>
            </a:srgbClr>
          </a:solidFill>
          <a:ln w="0">
            <a:noFill/>
          </a:ln>
        </p:spPr>
        <p:style>
          <a:lnRef idx="0"/>
          <a:fillRef idx="0"/>
          <a:effectRef idx="0"/>
          <a:fontRef idx="minor"/>
        </p:style>
        <p:txBody>
          <a:bodyPr lIns="90000" rIns="90000" tIns="45000" bIns="45000" anchor="t">
            <a:noAutofit/>
          </a:bodyPr>
          <a:p>
            <a:pPr algn="ctr">
              <a:lnSpc>
                <a:spcPct val="100000"/>
              </a:lnSpc>
              <a:buNone/>
            </a:pPr>
            <a:r>
              <a:rPr b="1" lang="ru-RU" sz="1600" spc="-1" strike="noStrike">
                <a:solidFill>
                  <a:srgbClr val="000000"/>
                </a:solidFill>
                <a:latin typeface="Times New Roman"/>
                <a:ea typeface="DejaVu Sans"/>
              </a:rPr>
              <a:t>Supernova simulations confront SN 1987A neutrinos.</a:t>
            </a:r>
            <a:endParaRPr b="0" lang="ru-RU" sz="1600" spc="-1" strike="noStrike">
              <a:latin typeface="Arial"/>
            </a:endParaRPr>
          </a:p>
          <a:p>
            <a:pPr algn="ctr">
              <a:lnSpc>
                <a:spcPct val="100000"/>
              </a:lnSpc>
              <a:buNone/>
            </a:pPr>
            <a:r>
              <a:rPr b="0" i="1" lang="en-US" sz="1300" spc="-1" strike="noStrike">
                <a:solidFill>
                  <a:srgbClr val="000000"/>
                </a:solidFill>
                <a:latin typeface="Times New Roman"/>
                <a:ea typeface="Noto Sans CJK SC"/>
              </a:rPr>
              <a:t>D.F.G. Fiorillo et al. Phys.Rev. D,108, 083040, 2023 </a:t>
            </a:r>
            <a:endParaRPr b="0" lang="ru-RU" sz="1300" spc="-1" strike="noStrike">
              <a:latin typeface="Arial"/>
            </a:endParaRPr>
          </a:p>
          <a:p>
            <a:pPr>
              <a:lnSpc>
                <a:spcPct val="100000"/>
              </a:lnSpc>
              <a:buNone/>
            </a:pPr>
            <a:r>
              <a:rPr b="0" lang="ru-RU" sz="1600" spc="-1" strike="noStrike">
                <a:solidFill>
                  <a:srgbClr val="000000"/>
                </a:solidFill>
                <a:latin typeface="Times New Roman"/>
                <a:ea typeface="Noto Sans CJK SC"/>
              </a:rPr>
              <a:t>«However, according to a private communication by M. Nakahata, this explanation is not viable because the event numbers were continuous across the gap.»</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15" name="" descr=""/>
          <p:cNvPicPr/>
          <p:nvPr/>
        </p:nvPicPr>
        <p:blipFill>
          <a:blip r:embed="rId1"/>
          <a:stretch/>
        </p:blipFill>
        <p:spPr>
          <a:xfrm>
            <a:off x="166680" y="719280"/>
            <a:ext cx="3969000" cy="3753000"/>
          </a:xfrm>
          <a:prstGeom prst="rect">
            <a:avLst/>
          </a:prstGeom>
          <a:ln w="0">
            <a:noFill/>
          </a:ln>
        </p:spPr>
      </p:pic>
      <p:sp>
        <p:nvSpPr>
          <p:cNvPr id="1116" name=""/>
          <p:cNvSpPr/>
          <p:nvPr/>
        </p:nvSpPr>
        <p:spPr>
          <a:xfrm>
            <a:off x="71280" y="45720"/>
            <a:ext cx="8950680" cy="428400"/>
          </a:xfrm>
          <a:custGeom>
            <a:avLst/>
            <a:gdLst/>
            <a:ahLst/>
            <a:rect l="l" t="t" r="r" b="b"/>
            <a:pathLst>
              <a:path w="21600" h="21600">
                <a:moveTo>
                  <a:pt x="0" y="0"/>
                </a:moveTo>
                <a:lnTo>
                  <a:pt x="21600" y="0"/>
                </a:lnTo>
                <a:lnTo>
                  <a:pt x="21600" y="21600"/>
                </a:lnTo>
                <a:lnTo>
                  <a:pt x="0" y="21600"/>
                </a:lnTo>
                <a:lnTo>
                  <a:pt x="0" y="0"/>
                </a:lnTo>
                <a:close/>
              </a:path>
            </a:pathLst>
          </a:custGeom>
          <a:solidFill>
            <a:srgbClr val="ff0000">
              <a:alpha val="31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en-US" sz="2200" spc="-1" strike="noStrike">
                <a:solidFill>
                  <a:srgbClr val="000000"/>
                </a:solidFill>
                <a:latin typeface="Book Antiqua"/>
                <a:ea typeface="Arial"/>
              </a:rPr>
              <a:t>Анализ нейтринного излучения от SN 1987A</a:t>
            </a:r>
            <a:endParaRPr b="0" lang="ru-RU" sz="2200" spc="-1" strike="noStrike">
              <a:latin typeface="Arial"/>
            </a:endParaRPr>
          </a:p>
        </p:txBody>
      </p:sp>
      <p:sp>
        <p:nvSpPr>
          <p:cNvPr id="1117" name=""/>
          <p:cNvSpPr/>
          <p:nvPr/>
        </p:nvSpPr>
        <p:spPr>
          <a:xfrm>
            <a:off x="2950920" y="588600"/>
            <a:ext cx="5972400" cy="1006200"/>
          </a:xfrm>
          <a:custGeom>
            <a:avLst/>
            <a:gdLst/>
            <a:ahLst/>
            <a:rect l="l" t="t" r="r" b="b"/>
            <a:pathLst>
              <a:path w="21600" h="21600">
                <a:moveTo>
                  <a:pt x="0" y="0"/>
                </a:moveTo>
                <a:lnTo>
                  <a:pt x="21600" y="0"/>
                </a:lnTo>
                <a:lnTo>
                  <a:pt x="21600" y="21600"/>
                </a:lnTo>
                <a:lnTo>
                  <a:pt x="0" y="21600"/>
                </a:lnTo>
                <a:lnTo>
                  <a:pt x="0" y="0"/>
                </a:lnTo>
                <a:close/>
              </a:path>
            </a:pathLst>
          </a:custGeom>
          <a:noFill/>
          <a:ln w="9360">
            <a:solidFill>
              <a:srgbClr val="000080"/>
            </a:solidFill>
            <a:miter/>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500" spc="-1" strike="noStrike">
                <a:solidFill>
                  <a:srgbClr val="000000"/>
                </a:solidFill>
                <a:latin typeface="Times New Roman"/>
                <a:ea typeface="DejaVu Sans"/>
              </a:rPr>
              <a:t>The total energy release in electron antineutrinos  which would be required to produce the signals observed by various detectors, as function of temperature. The horisontal dashed line is the energy release would be expected in standard theory.</a:t>
            </a:r>
            <a:endParaRPr b="0" lang="ru-RU" sz="1500" spc="-1" strike="noStrike">
              <a:latin typeface="Arial"/>
            </a:endParaRPr>
          </a:p>
        </p:txBody>
      </p:sp>
      <p:sp>
        <p:nvSpPr>
          <p:cNvPr id="1118" name=""/>
          <p:cNvSpPr/>
          <p:nvPr/>
        </p:nvSpPr>
        <p:spPr>
          <a:xfrm>
            <a:off x="180000" y="4928760"/>
            <a:ext cx="8709120" cy="1066680"/>
          </a:xfrm>
          <a:custGeom>
            <a:avLst/>
            <a:gdLst/>
            <a:ahLst/>
            <a:rect l="l" t="t" r="r" b="b"/>
            <a:pathLst>
              <a:path w="21600" h="21600">
                <a:moveTo>
                  <a:pt x="0" y="0"/>
                </a:moveTo>
                <a:lnTo>
                  <a:pt x="21600" y="0"/>
                </a:lnTo>
                <a:lnTo>
                  <a:pt x="21600" y="21600"/>
                </a:lnTo>
                <a:lnTo>
                  <a:pt x="0" y="21600"/>
                </a:lnTo>
                <a:lnTo>
                  <a:pt x="0" y="0"/>
                </a:lnTo>
                <a:close/>
              </a:path>
            </a:pathLst>
          </a:custGeom>
          <a:noFill/>
          <a:ln w="9360">
            <a:solidFill>
              <a:srgbClr val="000080"/>
            </a:solidFill>
            <a:miter/>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Times New Roman"/>
                <a:ea typeface="DejaVu Sans"/>
              </a:rPr>
              <a:t>The reability of detection of neutrino burst from the gravitational collaps of star is not a simple and unambiguous matter which requires a futher and more detailed study: both an examination of other theoretical possibilities and reexamination of the experimental data.</a:t>
            </a:r>
            <a:endParaRPr b="0" lang="ru-RU" sz="16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Times New Roman"/>
                <a:ea typeface="Times New Roman"/>
              </a:rPr>
              <a:t>→ </a:t>
            </a:r>
            <a:r>
              <a:rPr b="0" lang="en-US" sz="1600" spc="-1" strike="noStrike">
                <a:solidFill>
                  <a:srgbClr val="000000"/>
                </a:solidFill>
                <a:latin typeface="Times New Roman"/>
                <a:ea typeface="DejaVu Sans"/>
              </a:rPr>
              <a:t>E(K II): +20% and E(IMB): -20% </a:t>
            </a:r>
            <a:endParaRPr b="0" lang="ru-RU" sz="1600" spc="-1" strike="noStrike">
              <a:latin typeface="Arial"/>
            </a:endParaRPr>
          </a:p>
        </p:txBody>
      </p:sp>
      <p:sp>
        <p:nvSpPr>
          <p:cNvPr id="1119" name=""/>
          <p:cNvSpPr/>
          <p:nvPr/>
        </p:nvSpPr>
        <p:spPr>
          <a:xfrm>
            <a:off x="0" y="6120000"/>
            <a:ext cx="8960040" cy="579960"/>
          </a:xfrm>
          <a:custGeom>
            <a:avLst/>
            <a:gdLst/>
            <a:ahLst/>
            <a:rect l="l" t="t" r="r" b="b"/>
            <a:pathLst>
              <a:path w="21600" h="21600">
                <a:moveTo>
                  <a:pt x="0" y="0"/>
                </a:moveTo>
                <a:lnTo>
                  <a:pt x="21600" y="0"/>
                </a:lnTo>
                <a:lnTo>
                  <a:pt x="21600" y="21600"/>
                </a:lnTo>
                <a:lnTo>
                  <a:pt x="0" y="21600"/>
                </a:lnTo>
                <a:lnTo>
                  <a:pt x="0" y="0"/>
                </a:lnTo>
                <a:close/>
              </a:path>
            </a:pathLst>
          </a:custGeom>
          <a:solidFill>
            <a:srgbClr val="dde8cb">
              <a:alpha val="31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i="1" lang="en-US" sz="1600" spc="-1" strike="noStrike">
                <a:solidFill>
                  <a:srgbClr val="000000"/>
                </a:solidFill>
                <a:latin typeface="Times New Roman"/>
                <a:ea typeface="Arial"/>
              </a:rPr>
              <a:t>A.E. Chudakov, Ya.S. Elenskii, S.P. Mikheev. Characteristics of the neutrino emission from supernova 1987A. JETP Let., V. 46, No.8, p. 373, 1987. </a:t>
            </a:r>
            <a:endParaRPr b="0" lang="ru-RU" sz="1600" spc="-1" strike="noStrike">
              <a:latin typeface="Arial"/>
            </a:endParaRPr>
          </a:p>
        </p:txBody>
      </p:sp>
      <mc:AlternateContent>
        <mc:Choice xmlns:a14="http://schemas.microsoft.com/office/drawing/2010/main" Requires="a14">
          <p:sp>
            <p:nvSpPr>
              <p:cNvPr id="1120" name=""/>
              <p:cNvSpPr txBox="1"/>
              <p:nvPr/>
            </p:nvSpPr>
            <p:spPr>
              <a:xfrm>
                <a:off x="4320000" y="1800000"/>
                <a:ext cx="3598200" cy="653400"/>
              </a:xfrm>
              <a:prstGeom prst="rect">
                <a:avLst/>
              </a:prstGeom>
            </p:spPr>
            <p:txBody>
              <a:bodyPr/>
              <a:p>
                <a14:m>
                  <m:oMath xmlns:m="http://schemas.openxmlformats.org/officeDocument/2006/math">
                    <m:r>
                      <m:t xml:space="preserve">F</m:t>
                    </m:r>
                    <m:d>
                      <m:dPr>
                        <m:begChr m:val="("/>
                        <m:endChr m:val=")"/>
                      </m:dPr>
                      <m:e>
                        <m:sSub>
                          <m:e>
                            <m:r>
                              <m:t xml:space="preserve">E</m:t>
                            </m:r>
                          </m:e>
                          <m:sub>
                            <m:r>
                              <m:t xml:space="preserve">ν</m:t>
                            </m:r>
                          </m:sub>
                        </m:sSub>
                        <m:r>
                          <m:t xml:space="preserve">,</m:t>
                        </m:r>
                        <m:r>
                          <m:t xml:space="preserve">T</m:t>
                        </m:r>
                      </m:e>
                    </m:d>
                    <m:r>
                      <m:t xml:space="preserve">=</m:t>
                    </m:r>
                    <m:r>
                      <m:t xml:space="preserve">C</m:t>
                    </m:r>
                    <m:f>
                      <m:num>
                        <m:sSup>
                          <m:e>
                            <m:r>
                              <m:t xml:space="preserve">ε</m:t>
                            </m:r>
                          </m:e>
                          <m:sup>
                            <m:r>
                              <m:t xml:space="preserve">2</m:t>
                            </m:r>
                          </m:sup>
                        </m:sSup>
                      </m:num>
                      <m:den>
                        <m:r>
                          <m:t xml:space="preserve">1</m:t>
                        </m:r>
                        <m:r>
                          <m:t xml:space="preserve">+</m:t>
                        </m:r>
                        <m:sSup>
                          <m:e>
                            <m:r>
                              <m:t xml:space="preserve">e</m:t>
                            </m:r>
                          </m:e>
                          <m:sup>
                            <m:r>
                              <m:t xml:space="preserve">ε</m:t>
                            </m:r>
                          </m:sup>
                        </m:sSup>
                      </m:den>
                    </m:f>
                    <m:r>
                      <m:t xml:space="preserve">exp</m:t>
                    </m:r>
                    <m:d>
                      <m:dPr>
                        <m:begChr m:val="("/>
                        <m:endChr m:val=")"/>
                      </m:dPr>
                      <m:e>
                        <m:r>
                          <m:t xml:space="preserve">−</m:t>
                        </m:r>
                        <m:r>
                          <m:t xml:space="preserve">α</m:t>
                        </m:r>
                        <m:sSup>
                          <m:e>
                            <m:r>
                              <m:t xml:space="preserve">ε</m:t>
                            </m:r>
                          </m:e>
                          <m:sup>
                            <m:r>
                              <m:t xml:space="preserve">2</m:t>
                            </m:r>
                          </m:sup>
                        </m:sSup>
                      </m:e>
                    </m:d>
                  </m:oMath>
                </a14:m>
              </a:p>
            </p:txBody>
          </p:sp>
        </mc:Choice>
        <mc:Fallback/>
      </mc:AlternateContent>
      <p:sp>
        <p:nvSpPr>
          <p:cNvPr id="1121" name=""/>
          <p:cNvSpPr/>
          <p:nvPr/>
        </p:nvSpPr>
        <p:spPr>
          <a:xfrm>
            <a:off x="5580000" y="2665080"/>
            <a:ext cx="1449720" cy="394560"/>
          </a:xfrm>
          <a:prstGeom prst="rect">
            <a:avLst/>
          </a:prstGeom>
          <a:solidFill>
            <a:srgbClr val="ffffd7"/>
          </a:solidFill>
          <a:ln w="0">
            <a:noFill/>
          </a:ln>
        </p:spPr>
        <p:style>
          <a:lnRef idx="0"/>
          <a:fillRef idx="0"/>
          <a:effectRef idx="0"/>
          <a:fontRef idx="minor"/>
        </p:style>
        <p:txBody>
          <a:bodyPr lIns="90000" rIns="90000" tIns="45000" bIns="45000" anchor="t">
            <a:spAutoFit/>
          </a:bodyPr>
          <a:p>
            <a:pPr algn="ctr">
              <a:lnSpc>
                <a:spcPct val="100000"/>
              </a:lnSpc>
              <a:buNone/>
            </a:pPr>
            <a:r>
              <a:rPr b="0" lang="ru-RU" sz="2000" spc="-1" strike="noStrike">
                <a:solidFill>
                  <a:srgbClr val="000000"/>
                </a:solidFill>
                <a:latin typeface="Times New Roman"/>
                <a:ea typeface="Times New Roman"/>
              </a:rPr>
              <a:t>ε = </a:t>
            </a:r>
            <a:r>
              <a:rPr b="0" lang="ru-RU" sz="2000" spc="-1" strike="noStrike">
                <a:solidFill>
                  <a:srgbClr val="000000"/>
                </a:solidFill>
                <a:latin typeface="Times New Roman"/>
                <a:ea typeface="DejaVu Sans"/>
              </a:rPr>
              <a:t>E</a:t>
            </a:r>
            <a:r>
              <a:rPr b="0" lang="ru-RU" sz="2000" spc="-1" strike="noStrike" baseline="-8000">
                <a:solidFill>
                  <a:srgbClr val="000000"/>
                </a:solidFill>
                <a:latin typeface="Times New Roman"/>
                <a:ea typeface="Times New Roman"/>
              </a:rPr>
              <a:t>ν</a:t>
            </a:r>
            <a:r>
              <a:rPr b="0" lang="ru-RU" sz="2000" spc="-1" strike="noStrike">
                <a:solidFill>
                  <a:srgbClr val="000000"/>
                </a:solidFill>
                <a:latin typeface="Times New Roman"/>
                <a:ea typeface="Times New Roman"/>
              </a:rPr>
              <a:t>/</a:t>
            </a:r>
            <a:r>
              <a:rPr b="0" lang="ru-RU" sz="2000" spc="-1" strike="noStrike">
                <a:solidFill>
                  <a:srgbClr val="000000"/>
                </a:solidFill>
                <a:latin typeface="Times New Roman"/>
                <a:ea typeface="DejaVu Sans"/>
              </a:rPr>
              <a:t>T </a:t>
            </a:r>
            <a:endParaRPr b="0" lang="ru-RU" sz="2000" spc="-1" strike="noStrike">
              <a:latin typeface="Arial"/>
            </a:endParaRPr>
          </a:p>
        </p:txBody>
      </p:sp>
      <p:sp>
        <p:nvSpPr>
          <p:cNvPr id="1122" name=""/>
          <p:cNvSpPr/>
          <p:nvPr/>
        </p:nvSpPr>
        <p:spPr>
          <a:xfrm>
            <a:off x="3960000" y="3420000"/>
            <a:ext cx="5074200" cy="394560"/>
          </a:xfrm>
          <a:prstGeom prst="rect">
            <a:avLst/>
          </a:prstGeom>
          <a:solidFill>
            <a:srgbClr val="ffffd7"/>
          </a:solidFill>
          <a:ln w="0">
            <a:noFill/>
          </a:ln>
        </p:spPr>
        <p:style>
          <a:lnRef idx="0"/>
          <a:fillRef idx="0"/>
          <a:effectRef idx="0"/>
          <a:fontRef idx="minor"/>
        </p:style>
        <p:txBody>
          <a:bodyPr lIns="90000" rIns="90000" tIns="45000" bIns="45000" anchor="t">
            <a:spAutoFit/>
          </a:bodyPr>
          <a:p>
            <a:pPr>
              <a:lnSpc>
                <a:spcPct val="100000"/>
              </a:lnSpc>
              <a:buNone/>
            </a:pPr>
            <a:r>
              <a:rPr b="0" lang="ru-RU" sz="2000" spc="-1" strike="noStrike">
                <a:solidFill>
                  <a:srgbClr val="000000"/>
                </a:solidFill>
                <a:latin typeface="Times New Roman"/>
                <a:ea typeface="DejaVu Sans"/>
              </a:rPr>
              <a:t> </a:t>
            </a:r>
            <a:r>
              <a:rPr b="0" lang="ru-RU" sz="1600" spc="-1" strike="noStrike">
                <a:solidFill>
                  <a:srgbClr val="000000"/>
                </a:solidFill>
                <a:latin typeface="Times New Roman"/>
                <a:ea typeface="DejaVu Sans"/>
              </a:rPr>
              <a:t>T (МэВ) </a:t>
            </a:r>
            <a:r>
              <a:rPr b="0" lang="ru-RU" sz="1600" spc="-1" strike="noStrike">
                <a:solidFill>
                  <a:srgbClr val="000000"/>
                </a:solidFill>
                <a:latin typeface="Times New Roman"/>
                <a:ea typeface="Times New Roman"/>
              </a:rPr>
              <a:t>–</a:t>
            </a:r>
            <a:r>
              <a:rPr b="0" lang="ru-RU" sz="1600" spc="-1" strike="noStrike">
                <a:solidFill>
                  <a:srgbClr val="000000"/>
                </a:solidFill>
                <a:latin typeface="Times New Roman"/>
                <a:ea typeface="DejaVu Sans"/>
              </a:rPr>
              <a:t> эффективная температура нейтриносферы </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23" name=""/>
          <p:cNvSpPr/>
          <p:nvPr/>
        </p:nvSpPr>
        <p:spPr>
          <a:xfrm>
            <a:off x="180000" y="1336680"/>
            <a:ext cx="8481960" cy="823320"/>
          </a:xfrm>
          <a:custGeom>
            <a:avLst/>
            <a:gdLst/>
            <a:ahLst/>
            <a:rect l="l" t="t" r="r" b="b"/>
            <a:pathLst>
              <a:path w="21600" h="21600">
                <a:moveTo>
                  <a:pt x="0" y="0"/>
                </a:moveTo>
                <a:lnTo>
                  <a:pt x="21600" y="0"/>
                </a:lnTo>
                <a:lnTo>
                  <a:pt x="21600" y="21600"/>
                </a:lnTo>
                <a:lnTo>
                  <a:pt x="0" y="21600"/>
                </a:lnTo>
                <a:lnTo>
                  <a:pt x="0" y="0"/>
                </a:lnTo>
                <a:close/>
              </a:path>
            </a:pathLst>
          </a:custGeom>
          <a:solidFill>
            <a:srgbClr val="ff99cc">
              <a:alpha val="31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en-US" sz="1600" spc="-1" strike="noStrike">
                <a:solidFill>
                  <a:srgbClr val="000000"/>
                </a:solidFill>
                <a:latin typeface="Book Antiqua"/>
                <a:ea typeface="Arial"/>
              </a:rPr>
              <a:t>Effects near 7: 36 UT, each separately, do not contradict registration of neutrino radiation pulse for none of the three detectors BUST, KII, and IMB, but do not agree well with each other</a:t>
            </a:r>
            <a:endParaRPr b="0" lang="ru-RU" sz="1600" spc="-1" strike="noStrike">
              <a:latin typeface="Arial"/>
            </a:endParaRPr>
          </a:p>
        </p:txBody>
      </p:sp>
      <p:sp>
        <p:nvSpPr>
          <p:cNvPr id="1124" name=""/>
          <p:cNvSpPr/>
          <p:nvPr/>
        </p:nvSpPr>
        <p:spPr>
          <a:xfrm>
            <a:off x="224280" y="6156000"/>
            <a:ext cx="8411040" cy="579960"/>
          </a:xfrm>
          <a:prstGeom prst="rect">
            <a:avLst/>
          </a:prstGeom>
          <a:solidFill>
            <a:srgbClr val="ffff99">
              <a:alpha val="40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i="1" lang="en-US" sz="1600" spc="-1" strike="noStrike">
                <a:solidFill>
                  <a:srgbClr val="000000"/>
                </a:solidFill>
                <a:latin typeface="Times New Roman"/>
                <a:ea typeface="DejaVu Sans"/>
              </a:rPr>
              <a:t>V.L. Dadykin, G.T. Zatsepin, O.G. Ryazhskaya. </a:t>
            </a:r>
            <a:r>
              <a:rPr b="0" i="1" lang="ru-RU" sz="1600" spc="-1" strike="noStrike">
                <a:solidFill>
                  <a:srgbClr val="000000"/>
                </a:solidFill>
                <a:latin typeface="Times New Roman"/>
                <a:ea typeface="DejaVu Sans"/>
              </a:rPr>
              <a:t>Events detected by underground detectors on February 23, 1987</a:t>
            </a:r>
            <a:r>
              <a:rPr b="0" i="1" lang="en-US" sz="1600" spc="-1" strike="noStrike">
                <a:solidFill>
                  <a:srgbClr val="000000"/>
                </a:solidFill>
                <a:latin typeface="Times New Roman"/>
                <a:ea typeface="DejaVu Sans"/>
              </a:rPr>
              <a:t>. Soviet Physics Uspekhi(1989),32(5):459</a:t>
            </a:r>
            <a:r>
              <a:rPr b="0" i="1" lang="ru-RU" sz="1600" spc="-1" strike="noStrike">
                <a:solidFill>
                  <a:srgbClr val="000000"/>
                </a:solidFill>
                <a:latin typeface="Times New Roman"/>
                <a:ea typeface="DejaVu Sans"/>
              </a:rPr>
              <a:t> </a:t>
            </a:r>
            <a:endParaRPr b="0" lang="ru-RU" sz="1600" spc="-1" strike="noStrike">
              <a:latin typeface="Arial"/>
            </a:endParaRPr>
          </a:p>
        </p:txBody>
      </p:sp>
      <p:pic>
        <p:nvPicPr>
          <p:cNvPr id="1125" name="" descr=""/>
          <p:cNvPicPr/>
          <p:nvPr/>
        </p:nvPicPr>
        <p:blipFill>
          <a:blip r:embed="rId1"/>
          <a:stretch/>
        </p:blipFill>
        <p:spPr>
          <a:xfrm>
            <a:off x="212400" y="3816000"/>
            <a:ext cx="5362920" cy="1932120"/>
          </a:xfrm>
          <a:prstGeom prst="rect">
            <a:avLst/>
          </a:prstGeom>
          <a:ln w="0">
            <a:noFill/>
          </a:ln>
        </p:spPr>
      </p:pic>
      <p:pic>
        <p:nvPicPr>
          <p:cNvPr id="1126" name="" descr=""/>
          <p:cNvPicPr/>
          <p:nvPr/>
        </p:nvPicPr>
        <p:blipFill>
          <a:blip r:embed="rId2"/>
          <a:srcRect l="15528" t="0" r="0" b="0"/>
          <a:stretch/>
        </p:blipFill>
        <p:spPr>
          <a:xfrm>
            <a:off x="6606000" y="4320000"/>
            <a:ext cx="1309320" cy="470520"/>
          </a:xfrm>
          <a:prstGeom prst="rect">
            <a:avLst/>
          </a:prstGeom>
          <a:ln w="0">
            <a:noFill/>
          </a:ln>
        </p:spPr>
      </p:pic>
      <p:sp>
        <p:nvSpPr>
          <p:cNvPr id="1127" name=""/>
          <p:cNvSpPr/>
          <p:nvPr/>
        </p:nvSpPr>
        <p:spPr>
          <a:xfrm>
            <a:off x="6372000" y="4409280"/>
            <a:ext cx="329040" cy="306360"/>
          </a:xfrm>
          <a:prstGeom prst="rect">
            <a:avLst/>
          </a:prstGeom>
          <a:noFill/>
          <a:ln w="0">
            <a:noFill/>
          </a:ln>
        </p:spPr>
        <p:style>
          <a:lnRef idx="0"/>
          <a:fillRef idx="0"/>
          <a:effectRef idx="0"/>
          <a:fontRef idx="minor"/>
        </p:style>
        <p:txBody>
          <a:bodyPr wrap="none"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pc="-1" strike="noStrike">
                <a:solidFill>
                  <a:srgbClr val="000000"/>
                </a:solidFill>
                <a:latin typeface="Times New Roman"/>
                <a:ea typeface="DejaVu Sans"/>
              </a:rPr>
              <a:t>1)</a:t>
            </a:r>
            <a:endParaRPr b="0" lang="ru-RU" sz="1400" spc="-1" strike="noStrike">
              <a:latin typeface="Arial"/>
            </a:endParaRPr>
          </a:p>
        </p:txBody>
      </p:sp>
      <p:sp>
        <p:nvSpPr>
          <p:cNvPr id="1128" name=""/>
          <p:cNvSpPr/>
          <p:nvPr/>
        </p:nvSpPr>
        <p:spPr>
          <a:xfrm>
            <a:off x="6404040" y="4965120"/>
            <a:ext cx="329040" cy="306360"/>
          </a:xfrm>
          <a:prstGeom prst="rect">
            <a:avLst/>
          </a:prstGeom>
          <a:noFill/>
          <a:ln w="0">
            <a:noFill/>
          </a:ln>
        </p:spPr>
        <p:style>
          <a:lnRef idx="0"/>
          <a:fillRef idx="0"/>
          <a:effectRef idx="0"/>
          <a:fontRef idx="minor"/>
        </p:style>
        <p:txBody>
          <a:bodyPr wrap="none"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pc="-1" strike="noStrike">
                <a:solidFill>
                  <a:srgbClr val="000000"/>
                </a:solidFill>
                <a:latin typeface="Times New Roman"/>
                <a:ea typeface="DejaVu Sans"/>
              </a:rPr>
              <a:t>2)</a:t>
            </a:r>
            <a:endParaRPr b="0" lang="ru-RU" sz="1400" spc="-1" strike="noStrike">
              <a:latin typeface="Arial"/>
            </a:endParaRPr>
          </a:p>
        </p:txBody>
      </p:sp>
      <mc:AlternateContent>
        <mc:Choice xmlns:a14="http://schemas.microsoft.com/office/drawing/2010/main" Requires="a14">
          <p:sp>
            <p:nvSpPr>
              <p:cNvPr id="1129" name=""/>
              <p:cNvSpPr txBox="1"/>
              <p:nvPr/>
            </p:nvSpPr>
            <p:spPr>
              <a:xfrm>
                <a:off x="6660000" y="4845600"/>
                <a:ext cx="1197720" cy="549720"/>
              </a:xfrm>
              <a:prstGeom prst="rect">
                <a:avLst/>
              </a:prstGeom>
            </p:spPr>
            <p:txBody>
              <a:bodyPr/>
              <a:p>
                <a14:m>
                  <m:oMath xmlns:m="http://schemas.openxmlformats.org/officeDocument/2006/math">
                    <m:eqArr>
                      <m:e>
                        <m:r>
                          <m:t xml:space="preserve">ν</m:t>
                        </m:r>
                        <m:r>
                          <m:t xml:space="preserve">+</m:t>
                        </m:r>
                        <m:sSup>
                          <m:e>
                            <m:r>
                              <m:t xml:space="preserve">e</m:t>
                            </m:r>
                          </m:e>
                          <m:sup>
                            <m:r>
                              <m:t xml:space="preserve">−</m:t>
                            </m:r>
                          </m:sup>
                        </m:sSup>
                        <m:r>
                          <m:t xml:space="preserve">→</m:t>
                        </m:r>
                        <m:r>
                          <m:t xml:space="preserve">ν</m:t>
                        </m:r>
                        <m:r>
                          <m:t xml:space="preserve">+</m:t>
                        </m:r>
                        <m:sSup>
                          <m:e>
                            <m:r>
                              <m:t xml:space="preserve">e</m:t>
                            </m:r>
                          </m:e>
                          <m:sup>
                            <m:r>
                              <m:t xml:space="preserve">−</m:t>
                            </m:r>
                          </m:sup>
                        </m:sSup>
                      </m:e>
                      <m:e>
                        <m:acc>
                          <m:accPr>
                            <m:chr m:val="¯"/>
                          </m:accPr>
                          <m:e>
                            <m:r>
                              <m:t xml:space="preserve">ν</m:t>
                            </m:r>
                          </m:e>
                        </m:acc>
                        <m:r>
                          <m:t xml:space="preserve">+</m:t>
                        </m:r>
                        <m:sSup>
                          <m:e>
                            <m:r>
                              <m:t xml:space="preserve">e</m:t>
                            </m:r>
                          </m:e>
                          <m:sup>
                            <m:r>
                              <m:t xml:space="preserve">−</m:t>
                            </m:r>
                          </m:sup>
                        </m:sSup>
                        <m:r>
                          <m:t xml:space="preserve">→</m:t>
                        </m:r>
                        <m:acc>
                          <m:accPr>
                            <m:chr m:val="¯"/>
                          </m:accPr>
                          <m:e>
                            <m:r>
                              <m:t xml:space="preserve">ν</m:t>
                            </m:r>
                          </m:e>
                        </m:acc>
                        <m:r>
                          <m:t xml:space="preserve">+</m:t>
                        </m:r>
                        <m:sSup>
                          <m:e>
                            <m:r>
                              <m:t xml:space="preserve">e</m:t>
                            </m:r>
                          </m:e>
                          <m:sup>
                            <m:r>
                              <m:t xml:space="preserve">−</m:t>
                            </m:r>
                          </m:sup>
                        </m:sSup>
                      </m:e>
                    </m:eqArr>
                  </m:oMath>
                </a14:m>
              </a:p>
            </p:txBody>
          </p:sp>
        </mc:Choice>
        <mc:Fallback/>
      </mc:AlternateContent>
      <p:sp>
        <p:nvSpPr>
          <p:cNvPr id="1130" name=""/>
          <p:cNvSpPr/>
          <p:nvPr/>
        </p:nvSpPr>
        <p:spPr>
          <a:xfrm>
            <a:off x="71280" y="117360"/>
            <a:ext cx="8950680" cy="428400"/>
          </a:xfrm>
          <a:custGeom>
            <a:avLst/>
            <a:gdLst/>
            <a:ahLst/>
            <a:rect l="l" t="t" r="r" b="b"/>
            <a:pathLst>
              <a:path w="21600" h="21600">
                <a:moveTo>
                  <a:pt x="0" y="0"/>
                </a:moveTo>
                <a:lnTo>
                  <a:pt x="21600" y="0"/>
                </a:lnTo>
                <a:lnTo>
                  <a:pt x="21600" y="21600"/>
                </a:lnTo>
                <a:lnTo>
                  <a:pt x="0" y="21600"/>
                </a:lnTo>
                <a:lnTo>
                  <a:pt x="0" y="0"/>
                </a:lnTo>
                <a:close/>
              </a:path>
            </a:pathLst>
          </a:custGeom>
          <a:solidFill>
            <a:srgbClr val="ff0000">
              <a:alpha val="31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en-US" sz="2200" spc="-1" strike="noStrike">
                <a:solidFill>
                  <a:srgbClr val="000000"/>
                </a:solidFill>
                <a:latin typeface="Book Antiqua"/>
                <a:ea typeface="Arial"/>
              </a:rPr>
              <a:t>Анализ нейтринного излучения от SN 1987A</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1" name=""/>
          <p:cNvSpPr/>
          <p:nvPr/>
        </p:nvSpPr>
        <p:spPr>
          <a:xfrm>
            <a:off x="71280" y="81000"/>
            <a:ext cx="8950680" cy="428400"/>
          </a:xfrm>
          <a:custGeom>
            <a:avLst/>
            <a:gdLst/>
            <a:ahLst/>
            <a:rect l="l" t="t" r="r" b="b"/>
            <a:pathLst>
              <a:path w="21600" h="21600">
                <a:moveTo>
                  <a:pt x="0" y="0"/>
                </a:moveTo>
                <a:lnTo>
                  <a:pt x="21600" y="0"/>
                </a:lnTo>
                <a:lnTo>
                  <a:pt x="21600" y="21600"/>
                </a:lnTo>
                <a:lnTo>
                  <a:pt x="0" y="21600"/>
                </a:lnTo>
                <a:lnTo>
                  <a:pt x="0" y="0"/>
                </a:lnTo>
                <a:close/>
              </a:path>
            </a:pathLst>
          </a:custGeom>
          <a:solidFill>
            <a:srgbClr val="ff0000">
              <a:alpha val="31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en-US" sz="2200" spc="-1" strike="noStrike">
                <a:solidFill>
                  <a:srgbClr val="000000"/>
                </a:solidFill>
                <a:latin typeface="Book Antiqua"/>
                <a:ea typeface="Arial"/>
              </a:rPr>
              <a:t>Анализ нейтринного излучения от SN 1987A</a:t>
            </a:r>
            <a:endParaRPr b="0" lang="ru-RU" sz="2200" spc="-1" strike="noStrike">
              <a:latin typeface="Arial"/>
            </a:endParaRPr>
          </a:p>
        </p:txBody>
      </p:sp>
      <p:sp>
        <p:nvSpPr>
          <p:cNvPr id="1132" name=""/>
          <p:cNvSpPr/>
          <p:nvPr/>
        </p:nvSpPr>
        <p:spPr>
          <a:xfrm>
            <a:off x="345240" y="540000"/>
            <a:ext cx="8470080" cy="2699640"/>
          </a:xfrm>
          <a:prstGeom prst="rect">
            <a:avLst/>
          </a:prstGeom>
          <a:solidFill>
            <a:srgbClr val="ffbf00">
              <a:alpha val="16000"/>
            </a:srgbClr>
          </a:solidFill>
          <a:ln w="0">
            <a:noFill/>
          </a:ln>
        </p:spPr>
        <p:style>
          <a:lnRef idx="0"/>
          <a:fillRef idx="0"/>
          <a:effectRef idx="0"/>
          <a:fontRef idx="minor"/>
        </p:style>
        <p:txBody>
          <a:bodyPr lIns="90000" rIns="90000" tIns="45000" bIns="45000" anchor="t">
            <a:noAutofit/>
          </a:bodyPr>
          <a:p>
            <a:pPr algn="ctr">
              <a:lnSpc>
                <a:spcPct val="100000"/>
              </a:lnSpc>
              <a:buNone/>
            </a:pPr>
            <a:r>
              <a:rPr b="1" lang="en-US" sz="1600" spc="-1" strike="noStrike">
                <a:solidFill>
                  <a:srgbClr val="000000"/>
                </a:solidFill>
                <a:latin typeface="Times New Roman"/>
                <a:ea typeface="Noto Sans CJK SC"/>
              </a:rPr>
              <a:t>Old Data, New Forensics: The First Second of SN 1987A Neutrino Emission.</a:t>
            </a:r>
            <a:r>
              <a:rPr b="1" lang="en-US" sz="1400" spc="-1" strike="noStrike">
                <a:solidFill>
                  <a:srgbClr val="000000"/>
                </a:solidFill>
                <a:latin typeface="Times New Roman"/>
                <a:ea typeface="Noto Sans CJK SC"/>
              </a:rPr>
              <a:t> </a:t>
            </a:r>
            <a:endParaRPr b="0" lang="ru-RU" sz="1400" spc="-1" strike="noStrike">
              <a:latin typeface="Arial"/>
            </a:endParaRPr>
          </a:p>
          <a:p>
            <a:pPr algn="ctr">
              <a:lnSpc>
                <a:spcPct val="100000"/>
              </a:lnSpc>
              <a:buNone/>
            </a:pPr>
            <a:r>
              <a:rPr b="0" i="1" lang="en-US" sz="1300" spc="-1" strike="noStrike">
                <a:solidFill>
                  <a:srgbClr val="000000"/>
                </a:solidFill>
                <a:latin typeface="Times New Roman"/>
                <a:ea typeface="Noto Sans CJK SC"/>
              </a:rPr>
              <a:t>Shirley Weishi Li et al. Phys.Rev. D,109, 083025, 2023 </a:t>
            </a:r>
            <a:endParaRPr b="0" lang="ru-RU" sz="1300" spc="-1" strike="noStrike">
              <a:latin typeface="Arial"/>
            </a:endParaRPr>
          </a:p>
          <a:p>
            <a:pPr>
              <a:lnSpc>
                <a:spcPct val="100000"/>
              </a:lnSpc>
              <a:buNone/>
            </a:pPr>
            <a:endParaRPr b="0" lang="ru-RU" sz="1600" spc="-1" strike="noStrike">
              <a:latin typeface="Arial"/>
            </a:endParaRPr>
          </a:p>
          <a:p>
            <a:pPr>
              <a:lnSpc>
                <a:spcPct val="100000"/>
              </a:lnSpc>
              <a:buNone/>
            </a:pPr>
            <a:r>
              <a:rPr b="0" lang="ru-RU" sz="1600" spc="-1" strike="noStrike">
                <a:solidFill>
                  <a:srgbClr val="000000"/>
                </a:solidFill>
                <a:latin typeface="Times New Roman"/>
                <a:ea typeface="Noto Sans CJK SC"/>
              </a:rPr>
              <a:t>Данные о нейтрино и электромагнитных свойствах SN 1987A, которые разумно согласуются с моделями сверхновых того времени, имеют решающее значение для нашего понимания сверхновых с коллапсом ядра. Обычно предполагается, что современные модели сверхновых — с 36 годами усовершенствований — также соответствуют этим данным. Мы пересматриваем это предположение.</a:t>
            </a:r>
            <a:endParaRPr b="0" lang="ru-RU" sz="1600" spc="-1" strike="noStrike">
              <a:latin typeface="Arial"/>
            </a:endParaRPr>
          </a:p>
          <a:p>
            <a:pPr>
              <a:lnSpc>
                <a:spcPct val="100000"/>
              </a:lnSpc>
              <a:buNone/>
            </a:pPr>
            <a:r>
              <a:rPr b="0" lang="ru-RU" sz="1600" spc="-1" strike="noStrike">
                <a:solidFill>
                  <a:srgbClr val="000000"/>
                </a:solidFill>
                <a:latin typeface="Times New Roman"/>
                <a:ea typeface="Noto Sans CJK SC"/>
              </a:rPr>
              <a:t>Предсказания нейтрино современных моделей (1-, 2- и 3-D) в течение первой ≃1 с  целом согласуются друг с другом. Однако, даже принимая во внимание малое количество нейтрино, модели в целом не согласуются с данными Kamiokande-II и IMB. </a:t>
            </a:r>
            <a:endParaRPr b="0" lang="ru-RU" sz="1600" spc="-1" strike="noStrike">
              <a:latin typeface="Arial"/>
            </a:endParaRPr>
          </a:p>
        </p:txBody>
      </p:sp>
      <p:pic>
        <p:nvPicPr>
          <p:cNvPr id="1133" name="" descr=""/>
          <p:cNvPicPr/>
          <p:nvPr/>
        </p:nvPicPr>
        <p:blipFill>
          <a:blip r:embed="rId1"/>
          <a:stretch/>
        </p:blipFill>
        <p:spPr>
          <a:xfrm>
            <a:off x="360000" y="3333600"/>
            <a:ext cx="2979720" cy="3321720"/>
          </a:xfrm>
          <a:prstGeom prst="rect">
            <a:avLst/>
          </a:prstGeom>
          <a:ln w="0">
            <a:noFill/>
          </a:ln>
        </p:spPr>
      </p:pic>
      <p:pic>
        <p:nvPicPr>
          <p:cNvPr id="1134" name="" descr=""/>
          <p:cNvPicPr/>
          <p:nvPr/>
        </p:nvPicPr>
        <p:blipFill>
          <a:blip r:embed="rId2"/>
          <a:stretch/>
        </p:blipFill>
        <p:spPr>
          <a:xfrm>
            <a:off x="5313600" y="3330000"/>
            <a:ext cx="2853720" cy="322812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5" name=""/>
          <p:cNvSpPr/>
          <p:nvPr/>
        </p:nvSpPr>
        <p:spPr>
          <a:xfrm>
            <a:off x="71280" y="117000"/>
            <a:ext cx="8950680" cy="428400"/>
          </a:xfrm>
          <a:custGeom>
            <a:avLst/>
            <a:gdLst/>
            <a:ahLst/>
            <a:rect l="l" t="t" r="r" b="b"/>
            <a:pathLst>
              <a:path w="21600" h="21600">
                <a:moveTo>
                  <a:pt x="0" y="0"/>
                </a:moveTo>
                <a:lnTo>
                  <a:pt x="21600" y="0"/>
                </a:lnTo>
                <a:lnTo>
                  <a:pt x="21600" y="21600"/>
                </a:lnTo>
                <a:lnTo>
                  <a:pt x="0" y="21600"/>
                </a:lnTo>
                <a:lnTo>
                  <a:pt x="0" y="0"/>
                </a:lnTo>
                <a:close/>
              </a:path>
            </a:pathLst>
          </a:custGeom>
          <a:solidFill>
            <a:srgbClr val="ff0000">
              <a:alpha val="31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en-US" sz="2200" spc="-1" strike="noStrike">
                <a:solidFill>
                  <a:srgbClr val="000000"/>
                </a:solidFill>
                <a:latin typeface="Book Antiqua"/>
                <a:ea typeface="Arial"/>
              </a:rPr>
              <a:t>Анализ нейтринного излучения от SN 1987A</a:t>
            </a:r>
            <a:endParaRPr b="0" lang="ru-RU" sz="2200" spc="-1" strike="noStrike">
              <a:latin typeface="Arial"/>
            </a:endParaRPr>
          </a:p>
        </p:txBody>
      </p:sp>
      <p:sp>
        <p:nvSpPr>
          <p:cNvPr id="1136" name=""/>
          <p:cNvSpPr/>
          <p:nvPr/>
        </p:nvSpPr>
        <p:spPr>
          <a:xfrm>
            <a:off x="360000" y="756720"/>
            <a:ext cx="8470080" cy="1621440"/>
          </a:xfrm>
          <a:prstGeom prst="rect">
            <a:avLst/>
          </a:prstGeom>
          <a:solidFill>
            <a:srgbClr val="77bc65">
              <a:alpha val="16000"/>
            </a:srgbClr>
          </a:solidFill>
          <a:ln w="0">
            <a:noFill/>
          </a:ln>
        </p:spPr>
        <p:style>
          <a:lnRef idx="0"/>
          <a:fillRef idx="0"/>
          <a:effectRef idx="0"/>
          <a:fontRef idx="minor"/>
        </p:style>
        <p:txBody>
          <a:bodyPr lIns="90000" rIns="90000" tIns="45000" bIns="45000" anchor="t">
            <a:noAutofit/>
          </a:bodyPr>
          <a:p>
            <a:pPr algn="ctr">
              <a:lnSpc>
                <a:spcPct val="100000"/>
              </a:lnSpc>
              <a:buNone/>
            </a:pPr>
            <a:r>
              <a:rPr b="1" lang="ru-RU" sz="1600" spc="-1" strike="noStrike">
                <a:solidFill>
                  <a:srgbClr val="000000"/>
                </a:solidFill>
                <a:latin typeface="Times New Roman"/>
                <a:ea typeface="DejaVu Sans"/>
              </a:rPr>
              <a:t>Supernova simulations confront SN 1987A neutrinos.</a:t>
            </a:r>
            <a:endParaRPr b="0" lang="ru-RU" sz="1600" spc="-1" strike="noStrike">
              <a:latin typeface="Arial"/>
            </a:endParaRPr>
          </a:p>
          <a:p>
            <a:pPr algn="ctr">
              <a:lnSpc>
                <a:spcPct val="100000"/>
              </a:lnSpc>
              <a:buNone/>
            </a:pPr>
            <a:r>
              <a:rPr b="0" i="1" lang="en-US" sz="1300" spc="-1" strike="noStrike">
                <a:solidFill>
                  <a:srgbClr val="000000"/>
                </a:solidFill>
                <a:latin typeface="Times New Roman"/>
                <a:ea typeface="Noto Sans CJK SC"/>
              </a:rPr>
              <a:t>D.F.G. Fiorillo et al. Phys.Rev. D,108, 083040, 2023 </a:t>
            </a:r>
            <a:endParaRPr b="0" lang="ru-RU" sz="1300" spc="-1" strike="noStrike">
              <a:latin typeface="Arial"/>
            </a:endParaRPr>
          </a:p>
          <a:p>
            <a:pPr>
              <a:lnSpc>
                <a:spcPct val="100000"/>
              </a:lnSpc>
              <a:buNone/>
            </a:pPr>
            <a:endParaRPr b="0" lang="ru-RU" sz="1600" spc="-1" strike="noStrike">
              <a:latin typeface="Arial"/>
            </a:endParaRPr>
          </a:p>
          <a:p>
            <a:pPr>
              <a:lnSpc>
                <a:spcPct val="100000"/>
              </a:lnSpc>
              <a:buNone/>
            </a:pPr>
            <a:r>
              <a:rPr b="0" lang="ru-RU" sz="1600" spc="-1" strike="noStrike">
                <a:solidFill>
                  <a:srgbClr val="000000"/>
                </a:solidFill>
                <a:latin typeface="Times New Roman"/>
                <a:ea typeface="Noto Sans CJK SC"/>
              </a:rPr>
              <a:t>While our models show compatibility with the events detected during the first seconds, PNS convection and nucleon correlations in the neutrino opacities lead to short PNS cooling times of 5–9 s, in conflict with the late-event bunches in Kam-II and BUST after 8–9 s, which are also difficult to explain by background.</a:t>
            </a:r>
            <a:endParaRPr b="0" lang="ru-RU" sz="1600" spc="-1" strike="noStrike">
              <a:latin typeface="Arial"/>
            </a:endParaRPr>
          </a:p>
        </p:txBody>
      </p:sp>
      <p:pic>
        <p:nvPicPr>
          <p:cNvPr id="1137" name="" descr=""/>
          <p:cNvPicPr/>
          <p:nvPr/>
        </p:nvPicPr>
        <p:blipFill>
          <a:blip r:embed="rId1"/>
          <a:stretch/>
        </p:blipFill>
        <p:spPr>
          <a:xfrm>
            <a:off x="180000" y="2700000"/>
            <a:ext cx="3238920" cy="3760920"/>
          </a:xfrm>
          <a:prstGeom prst="rect">
            <a:avLst/>
          </a:prstGeom>
          <a:ln w="0">
            <a:noFill/>
          </a:ln>
        </p:spPr>
      </p:pic>
      <p:pic>
        <p:nvPicPr>
          <p:cNvPr id="1138" name="" descr=""/>
          <p:cNvPicPr/>
          <p:nvPr/>
        </p:nvPicPr>
        <p:blipFill>
          <a:blip r:embed="rId2"/>
          <a:stretch/>
        </p:blipFill>
        <p:spPr>
          <a:xfrm>
            <a:off x="3168000" y="2556000"/>
            <a:ext cx="5971320" cy="3069720"/>
          </a:xfrm>
          <a:prstGeom prst="rect">
            <a:avLst/>
          </a:prstGeom>
          <a:ln w="0">
            <a:noFill/>
          </a:ln>
        </p:spPr>
      </p:pic>
      <p:sp>
        <p:nvSpPr>
          <p:cNvPr id="1139" name=""/>
          <p:cNvSpPr/>
          <p:nvPr/>
        </p:nvSpPr>
        <p:spPr>
          <a:xfrm>
            <a:off x="3567600" y="5738400"/>
            <a:ext cx="5211720" cy="844920"/>
          </a:xfrm>
          <a:prstGeom prst="rect">
            <a:avLst/>
          </a:prstGeom>
          <a:solidFill>
            <a:srgbClr val="ffffa6">
              <a:alpha val="50000"/>
            </a:srgbClr>
          </a:solidFill>
          <a:ln w="0">
            <a:noFill/>
          </a:ln>
        </p:spPr>
        <p:style>
          <a:lnRef idx="0"/>
          <a:fillRef idx="0"/>
          <a:effectRef idx="0"/>
          <a:fontRef idx="minor"/>
        </p:style>
        <p:txBody>
          <a:bodyPr lIns="90000" rIns="90000" tIns="45000" bIns="45000" anchor="t">
            <a:noAutofit/>
          </a:bodyPr>
          <a:p>
            <a:pPr algn="ctr">
              <a:lnSpc>
                <a:spcPct val="100000"/>
              </a:lnSpc>
              <a:buNone/>
            </a:pPr>
            <a:r>
              <a:rPr b="0" lang="ru-RU" sz="1300" spc="-1" strike="noStrike">
                <a:solidFill>
                  <a:srgbClr val="000000"/>
                </a:solidFill>
                <a:latin typeface="Times New Roman"/>
                <a:ea typeface="DejaVu Sans"/>
              </a:rPr>
              <a:t>Cumulative energy distributions in IMB, Kam-II, and BUST together with the expectations from our models for no-flavor swap (top row) and full-flavor swap (bottom row). The black dashed lines for Kam-II and BUST leave out the late events.</a:t>
            </a:r>
            <a:endParaRPr b="0" lang="ru-RU" sz="13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1" name="PlaceHolder 1"/>
          <p:cNvSpPr>
            <a:spLocks noGrp="1"/>
          </p:cNvSpPr>
          <p:nvPr>
            <p:ph type="title"/>
          </p:nvPr>
        </p:nvSpPr>
        <p:spPr>
          <a:xfrm>
            <a:off x="540000" y="110880"/>
            <a:ext cx="8028000" cy="885240"/>
          </a:xfrm>
          <a:prstGeom prst="rect">
            <a:avLst/>
          </a:prstGeom>
          <a:solidFill>
            <a:srgbClr val="ffd7d7">
              <a:alpha val="38000"/>
            </a:srgbClr>
          </a:solidFill>
          <a:ln w="0">
            <a:noFill/>
          </a:ln>
        </p:spPr>
        <p:txBody>
          <a:bodyPr lIns="90000" rIns="90000" tIns="46800" bIns="46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Times New Roman"/>
              </a:rPr>
              <a:t>Вспышки сверхновых в нашей галактике </a:t>
            </a:r>
            <a:r>
              <a:rPr b="0" lang="ru-RU" sz="2000" spc="-1" strike="noStrike">
                <a:solidFill>
                  <a:srgbClr val="000000"/>
                </a:solidFill>
                <a:latin typeface="Times New Roman"/>
                <a:ea typeface="Times New Roman"/>
              </a:rPr>
              <a:t>– редкие события:</a:t>
            </a:r>
            <a:br>
              <a:rPr sz="2000"/>
            </a:br>
            <a:r>
              <a:rPr b="0" lang="ru-RU" sz="2000" spc="-1" strike="noStrike">
                <a:solidFill>
                  <a:srgbClr val="000000"/>
                </a:solidFill>
                <a:latin typeface="Times New Roman"/>
                <a:ea typeface="Times New Roman"/>
              </a:rPr>
              <a:t>по современным представлениям, они происходят 1 – 3 раза в столетие. </a:t>
            </a:r>
            <a:endParaRPr b="0" lang="ru-RU" sz="2000" spc="-1" strike="noStrike">
              <a:latin typeface="Arial"/>
            </a:endParaRPr>
          </a:p>
        </p:txBody>
      </p:sp>
      <p:sp>
        <p:nvSpPr>
          <p:cNvPr id="882" name="PlaceHolder 2"/>
          <p:cNvSpPr>
            <a:spLocks noGrp="1"/>
          </p:cNvSpPr>
          <p:nvPr>
            <p:ph/>
          </p:nvPr>
        </p:nvSpPr>
        <p:spPr>
          <a:xfrm>
            <a:off x="360000" y="1110960"/>
            <a:ext cx="8482320" cy="2117880"/>
          </a:xfrm>
          <a:prstGeom prst="rect">
            <a:avLst/>
          </a:prstGeom>
          <a:solidFill>
            <a:srgbClr val="ccffff">
              <a:alpha val="30000"/>
            </a:srgbClr>
          </a:solidFill>
          <a:ln w="0">
            <a:noFill/>
          </a:ln>
        </p:spPr>
        <p:txBody>
          <a:bodyPr lIns="90000" rIns="90000" tIns="46800" bIns="46800" anchor="t">
            <a:normAutofit/>
          </a:bodyPr>
          <a:p>
            <a:pPr>
              <a:lnSpc>
                <a:spcPct val="100000"/>
              </a:lnSpc>
              <a:spcBef>
                <a:spcPts val="734"/>
              </a:spcBef>
              <a:spcAft>
                <a:spcPts val="283"/>
              </a:spcAft>
              <a:buNone/>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DejaVu Sans"/>
              </a:rPr>
              <a:t>The expected rate of stellar deaths in the </a:t>
            </a:r>
            <a:r>
              <a:rPr b="0" lang="ru-RU" sz="1800" spc="-1" strike="noStrike">
                <a:solidFill>
                  <a:srgbClr val="000000"/>
                </a:solidFill>
                <a:latin typeface="Times New Roman"/>
                <a:ea typeface="DejaVu Sans"/>
              </a:rPr>
              <a:t>Galaxy</a:t>
            </a:r>
            <a:r>
              <a:rPr b="0" lang="en-US" sz="1800" spc="-1" strike="noStrike">
                <a:solidFill>
                  <a:srgbClr val="000000"/>
                </a:solidFill>
                <a:latin typeface="Times New Roman"/>
                <a:ea typeface="DejaVu Sans"/>
              </a:rPr>
              <a:t> (~ 0.1 per year) is computed using a detailed model of the distribution of stars in the disk and standard values for Population I stellar evolutionary lifetimes.</a:t>
            </a:r>
            <a:endParaRPr b="0" lang="ru-RU" sz="1800" spc="-1" strike="noStrike">
              <a:latin typeface="Arial"/>
            </a:endParaRPr>
          </a:p>
          <a:p>
            <a:pPr>
              <a:lnSpc>
                <a:spcPct val="100000"/>
              </a:lnSpc>
              <a:spcBef>
                <a:spcPts val="734"/>
              </a:spcBef>
              <a:spcAft>
                <a:spcPts val="283"/>
              </a:spcAft>
              <a:buNone/>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pc="-1" strike="noStrike">
                <a:solidFill>
                  <a:srgbClr val="000000"/>
                </a:solidFill>
                <a:latin typeface="Times New Roman"/>
                <a:ea typeface="DejaVu Sans"/>
              </a:rPr>
              <a:t>(</a:t>
            </a:r>
            <a:r>
              <a:rPr b="0" i="1" lang="en-US" sz="1400" spc="-1" strike="noStrike">
                <a:solidFill>
                  <a:srgbClr val="000000"/>
                </a:solidFill>
                <a:latin typeface="Times New Roman"/>
                <a:ea typeface="DejaVu Sans"/>
              </a:rPr>
              <a:t>John .N. Bahcall and Tsvi Piran,  Stellar collapses in the Galaxy. AJ, 267, L77, 1983</a:t>
            </a:r>
            <a:r>
              <a:rPr b="0" lang="en-US" sz="1400" spc="-1" strike="noStrike">
                <a:solidFill>
                  <a:srgbClr val="000000"/>
                </a:solidFill>
                <a:latin typeface="Times New Roman"/>
                <a:ea typeface="DejaVu Sans"/>
              </a:rPr>
              <a:t>)</a:t>
            </a:r>
            <a:endParaRPr b="0" lang="ru-RU" sz="1400" spc="-1" strike="noStrike">
              <a:latin typeface="Arial"/>
            </a:endParaRPr>
          </a:p>
          <a:p>
            <a:pPr marL="343080" indent="-343080">
              <a:lnSpc>
                <a:spcPct val="100000"/>
              </a:lnSpc>
              <a:spcBef>
                <a:spcPts val="734"/>
              </a:spcBef>
              <a:spcAft>
                <a:spcPts val="283"/>
              </a:spcAft>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DejaVu Sans"/>
              </a:rPr>
              <a:t>Expected rate of the ccSN in the </a:t>
            </a:r>
            <a:r>
              <a:rPr b="0" lang="ru-RU" sz="1800" spc="-1" strike="noStrike">
                <a:solidFill>
                  <a:srgbClr val="000000"/>
                </a:solidFill>
                <a:latin typeface="Times New Roman"/>
                <a:ea typeface="DejaVu Sans"/>
              </a:rPr>
              <a:t>Galaxy</a:t>
            </a:r>
            <a:r>
              <a:rPr b="0" lang="en-US" sz="1800" spc="-1" strike="noStrike">
                <a:solidFill>
                  <a:srgbClr val="000000"/>
                </a:solidFill>
                <a:latin typeface="Times New Roman"/>
                <a:ea typeface="DejaVu Sans"/>
              </a:rPr>
              <a:t>: 3.2</a:t>
            </a:r>
            <a:r>
              <a:rPr b="0" lang="en-US" sz="1800" spc="-1" strike="noStrike" baseline="30000">
                <a:solidFill>
                  <a:srgbClr val="000000"/>
                </a:solidFill>
                <a:latin typeface="Times New Roman"/>
                <a:ea typeface="DejaVu Sans"/>
              </a:rPr>
              <a:t>+7.3</a:t>
            </a:r>
            <a:r>
              <a:rPr b="0" lang="en-US" sz="1800" spc="-1" strike="noStrike" baseline="-30000">
                <a:solidFill>
                  <a:srgbClr val="000000"/>
                </a:solidFill>
                <a:latin typeface="Times New Roman"/>
                <a:ea typeface="DejaVu Sans"/>
              </a:rPr>
              <a:t>-2.6</a:t>
            </a:r>
            <a:r>
              <a:rPr b="0" lang="en-US" sz="1800" spc="-1" strike="noStrike">
                <a:solidFill>
                  <a:srgbClr val="000000"/>
                </a:solidFill>
                <a:latin typeface="Times New Roman"/>
                <a:ea typeface="DejaVu Sans"/>
              </a:rPr>
              <a:t> per century.</a:t>
            </a:r>
            <a:br>
              <a:rPr sz="2400"/>
            </a:br>
            <a:r>
              <a:rPr b="0" lang="en-US" sz="1400" spc="-1" strike="noStrike">
                <a:solidFill>
                  <a:srgbClr val="000000"/>
                </a:solidFill>
                <a:latin typeface="Times New Roman"/>
                <a:ea typeface="DejaVu Sans"/>
              </a:rPr>
              <a:t>(</a:t>
            </a:r>
            <a:r>
              <a:rPr b="0" i="1" lang="en-US" sz="1400" spc="-1" strike="noStrike">
                <a:solidFill>
                  <a:srgbClr val="000000"/>
                </a:solidFill>
                <a:latin typeface="Times New Roman"/>
                <a:ea typeface="DejaVu Sans"/>
              </a:rPr>
              <a:t>S.M. Adams et al., Observing the next Galactic supernova. AJ, 778,164, 2013</a:t>
            </a:r>
            <a:r>
              <a:rPr b="0" lang="en-US" sz="1400" spc="-1" strike="noStrike">
                <a:solidFill>
                  <a:srgbClr val="000000"/>
                </a:solidFill>
                <a:latin typeface="Times New Roman"/>
                <a:ea typeface="DejaVu Sans"/>
              </a:rPr>
              <a:t>)</a:t>
            </a:r>
            <a:r>
              <a:rPr b="0" lang="ru-RU" sz="1800" spc="-1" strike="noStrike">
                <a:solidFill>
                  <a:srgbClr val="000000"/>
                </a:solidFill>
                <a:latin typeface="Times New Roman"/>
                <a:ea typeface="DejaVu Sans"/>
              </a:rPr>
              <a:t> </a:t>
            </a:r>
            <a:endParaRPr b="0" lang="ru-RU" sz="1800" spc="-1" strike="noStrike">
              <a:latin typeface="Arial"/>
            </a:endParaRPr>
          </a:p>
        </p:txBody>
      </p:sp>
      <p:sp>
        <p:nvSpPr>
          <p:cNvPr id="883" name=""/>
          <p:cNvSpPr/>
          <p:nvPr/>
        </p:nvSpPr>
        <p:spPr>
          <a:xfrm>
            <a:off x="734760" y="3384000"/>
            <a:ext cx="7714080" cy="2291400"/>
          </a:xfrm>
          <a:prstGeom prst="rect">
            <a:avLst/>
          </a:prstGeom>
          <a:solidFill>
            <a:srgbClr val="ffde59">
              <a:alpha val="30000"/>
            </a:srgbClr>
          </a:solidFill>
          <a:ln w="0">
            <a:noFill/>
          </a:ln>
        </p:spPr>
        <p:style>
          <a:lnRef idx="0"/>
          <a:fillRef idx="0"/>
          <a:effectRef idx="0"/>
          <a:fontRef idx="minor"/>
        </p:style>
        <p:txBody>
          <a:bodyPr lIns="90000" rIns="90000" tIns="45000" bIns="45000" anchor="t">
            <a:noAutofit/>
          </a:bodyPr>
          <a:p>
            <a:pPr algn="ctr">
              <a:lnSpc>
                <a:spcPct val="100000"/>
              </a:lnSpc>
              <a:spcBef>
                <a:spcPts val="1191"/>
              </a:spcBef>
              <a:spcAft>
                <a:spcPts val="992"/>
              </a:spcAft>
              <a:buNone/>
            </a:pPr>
            <a:r>
              <a:rPr b="0" lang="ru-RU" sz="1800" spc="-1" strike="noStrike">
                <a:solidFill>
                  <a:srgbClr val="000000"/>
                </a:solidFill>
                <a:latin typeface="Times New Roman"/>
                <a:ea typeface="DejaVu Sans"/>
              </a:rPr>
              <a:t>R = 1.63 ± 0.46 ccSN per century</a:t>
            </a:r>
            <a:endParaRPr b="0" lang="ru-RU" sz="1800" spc="-1" strike="noStrike">
              <a:latin typeface="Arial"/>
            </a:endParaRPr>
          </a:p>
          <a:p>
            <a:pPr>
              <a:lnSpc>
                <a:spcPct val="100000"/>
              </a:lnSpc>
              <a:buNone/>
            </a:pPr>
            <a:r>
              <a:rPr b="0" lang="ru-RU" sz="1600" spc="-1" strike="noStrike">
                <a:solidFill>
                  <a:srgbClr val="000000"/>
                </a:solidFill>
                <a:latin typeface="Times New Roman"/>
                <a:ea typeface="Noto Sans CJK SC"/>
              </a:rPr>
              <a:t>The rate based on the combination of:  </a:t>
            </a:r>
            <a:endParaRPr b="0" lang="ru-RU" sz="1600" spc="-1" strike="noStrike">
              <a:latin typeface="Arial"/>
            </a:endParaRPr>
          </a:p>
          <a:p>
            <a:pPr>
              <a:lnSpc>
                <a:spcPct val="100000"/>
              </a:lnSpc>
              <a:buNone/>
            </a:pPr>
            <a:r>
              <a:rPr b="0" lang="ru-RU" sz="1600" spc="-1" strike="noStrike">
                <a:solidFill>
                  <a:srgbClr val="000000"/>
                </a:solidFill>
                <a:latin typeface="Times New Roman"/>
                <a:ea typeface="Noto Sans CJK SC"/>
              </a:rPr>
              <a:t>1) counts of massive stars, </a:t>
            </a:r>
            <a:endParaRPr b="0" lang="ru-RU" sz="1600" spc="-1" strike="noStrike">
              <a:latin typeface="Arial"/>
            </a:endParaRPr>
          </a:p>
          <a:p>
            <a:pPr>
              <a:lnSpc>
                <a:spcPct val="100000"/>
              </a:lnSpc>
              <a:buNone/>
            </a:pPr>
            <a:r>
              <a:rPr b="0" lang="ru-RU" sz="1600" spc="-1" strike="noStrike">
                <a:solidFill>
                  <a:srgbClr val="000000"/>
                </a:solidFill>
                <a:latin typeface="Times New Roman"/>
                <a:ea typeface="Noto Sans CJK SC"/>
              </a:rPr>
              <a:t>2) census of supernova explosions in the cosmos, </a:t>
            </a:r>
            <a:endParaRPr b="0" lang="ru-RU" sz="1600" spc="-1" strike="noStrike">
              <a:latin typeface="Arial"/>
            </a:endParaRPr>
          </a:p>
          <a:p>
            <a:pPr>
              <a:lnSpc>
                <a:spcPct val="100000"/>
              </a:lnSpc>
              <a:buNone/>
            </a:pPr>
            <a:r>
              <a:rPr b="0" lang="ru-RU" sz="1600" spc="-1" strike="noStrike">
                <a:solidFill>
                  <a:srgbClr val="000000"/>
                </a:solidFill>
                <a:latin typeface="Times New Roman"/>
                <a:ea typeface="Noto Sans CJK SC"/>
              </a:rPr>
              <a:t>3) counts of neutron stars and </a:t>
            </a:r>
            <a:endParaRPr b="0" lang="ru-RU" sz="1600" spc="-1" strike="noStrike">
              <a:latin typeface="Arial"/>
            </a:endParaRPr>
          </a:p>
          <a:p>
            <a:pPr>
              <a:lnSpc>
                <a:spcPct val="100000"/>
              </a:lnSpc>
              <a:buNone/>
            </a:pPr>
            <a:r>
              <a:rPr b="0" lang="ru-RU" sz="1600" spc="-1" strike="noStrike">
                <a:solidFill>
                  <a:srgbClr val="000000"/>
                </a:solidFill>
                <a:latin typeface="Times New Roman"/>
                <a:ea typeface="Noto Sans CJK SC"/>
              </a:rPr>
              <a:t>4) measurement of the galactic chemical enrichment of 26 Al.</a:t>
            </a:r>
            <a:endParaRPr b="0" lang="ru-RU" sz="1600" spc="-1" strike="noStrike">
              <a:latin typeface="Arial"/>
            </a:endParaRPr>
          </a:p>
          <a:p>
            <a:pPr>
              <a:lnSpc>
                <a:spcPct val="150000"/>
              </a:lnSpc>
              <a:buNone/>
            </a:pPr>
            <a:r>
              <a:rPr b="0" lang="ru-RU" sz="1300" spc="-1" strike="noStrike">
                <a:solidFill>
                  <a:srgbClr val="000000"/>
                </a:solidFill>
                <a:latin typeface="Times New Roman"/>
                <a:ea typeface="Noto Sans CJK SC"/>
              </a:rPr>
              <a:t>(</a:t>
            </a:r>
            <a:r>
              <a:rPr b="0" i="1" lang="ru-RU" sz="1400" spc="-1" strike="noStrike">
                <a:solidFill>
                  <a:srgbClr val="000000"/>
                </a:solidFill>
                <a:latin typeface="Times New Roman"/>
                <a:ea typeface="Noto Sans CJK SC"/>
              </a:rPr>
              <a:t>K. Rozwadowska et al. On the rate of core collapse supernovae in the Milky Way. </a:t>
            </a:r>
            <a:endParaRPr b="0" lang="ru-RU" sz="1400" spc="-1" strike="noStrike">
              <a:latin typeface="Arial"/>
            </a:endParaRPr>
          </a:p>
          <a:p>
            <a:pPr>
              <a:lnSpc>
                <a:spcPct val="100000"/>
              </a:lnSpc>
              <a:buNone/>
            </a:pPr>
            <a:r>
              <a:rPr b="0" i="1" lang="ru-RU" sz="1400" spc="-1" strike="noStrike">
                <a:solidFill>
                  <a:srgbClr val="000000"/>
                </a:solidFill>
                <a:latin typeface="Times New Roman"/>
                <a:ea typeface="Noto Sans CJK SC"/>
              </a:rPr>
              <a:t>New Astronomy, V. 83, 2021, 101498; arXiv:2009.03438</a:t>
            </a:r>
            <a:r>
              <a:rPr b="0" lang="ru-RU" sz="1300" spc="-1" strike="noStrike">
                <a:solidFill>
                  <a:srgbClr val="000000"/>
                </a:solidFill>
                <a:latin typeface="Times New Roman"/>
                <a:ea typeface="Noto Sans CJK SC"/>
              </a:rPr>
              <a:t>)</a:t>
            </a:r>
            <a:endParaRPr b="0" lang="ru-RU" sz="1300" spc="-1" strike="noStrike">
              <a:latin typeface="Arial"/>
            </a:endParaRPr>
          </a:p>
        </p:txBody>
      </p:sp>
      <p:sp>
        <p:nvSpPr>
          <p:cNvPr id="884" name=""/>
          <p:cNvSpPr/>
          <p:nvPr/>
        </p:nvSpPr>
        <p:spPr>
          <a:xfrm>
            <a:off x="2700000" y="5940000"/>
            <a:ext cx="3056760" cy="528840"/>
          </a:xfrm>
          <a:prstGeom prst="rect">
            <a:avLst/>
          </a:prstGeom>
          <a:solidFill>
            <a:srgbClr val="ff0000">
              <a:alpha val="25000"/>
            </a:srgbClr>
          </a:solidFill>
          <a:ln w="0">
            <a:noFill/>
          </a:ln>
        </p:spPr>
        <p:style>
          <a:lnRef idx="0"/>
          <a:fillRef idx="0"/>
          <a:effectRef idx="0"/>
          <a:fontRef idx="minor"/>
        </p:style>
        <p:txBody>
          <a:bodyPr lIns="90000" rIns="90000" tIns="45000" bIns="45000" anchor="t">
            <a:noAutofit/>
          </a:bodyPr>
          <a:p>
            <a:pPr>
              <a:lnSpc>
                <a:spcPct val="100000"/>
              </a:lnSpc>
              <a:buNone/>
            </a:pPr>
            <a:r>
              <a:rPr b="0" lang="ru-RU" sz="2400" spc="-1" strike="noStrike">
                <a:solidFill>
                  <a:srgbClr val="000000"/>
                </a:solidFill>
                <a:latin typeface="Times New Roman"/>
                <a:ea typeface="Linux Biolinum O"/>
              </a:rPr>
              <a:t>T</a:t>
            </a:r>
            <a:r>
              <a:rPr b="0" lang="ru-RU" sz="2400" spc="-1" strike="noStrike" baseline="-8000">
                <a:solidFill>
                  <a:srgbClr val="000000"/>
                </a:solidFill>
                <a:latin typeface="Times New Roman"/>
                <a:ea typeface="Linux Biolinum O"/>
              </a:rPr>
              <a:t>SN</a:t>
            </a:r>
            <a:r>
              <a:rPr b="0" lang="ru-RU" sz="2400" spc="-1" strike="noStrike">
                <a:solidFill>
                  <a:srgbClr val="000000"/>
                </a:solidFill>
                <a:latin typeface="Times New Roman"/>
                <a:ea typeface="Linux Biolinum O"/>
              </a:rPr>
              <a:t> = (10 — 170) лет</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0" name=""/>
          <p:cNvSpPr/>
          <p:nvPr/>
        </p:nvSpPr>
        <p:spPr>
          <a:xfrm>
            <a:off x="179280" y="80640"/>
            <a:ext cx="5576040" cy="459000"/>
          </a:xfrm>
          <a:custGeom>
            <a:avLst/>
            <a:gdLst/>
            <a:ahLst/>
            <a:rect l="l" t="t" r="r" b="b"/>
            <a:pathLst>
              <a:path w="21600" h="21600">
                <a:moveTo>
                  <a:pt x="0" y="0"/>
                </a:moveTo>
                <a:lnTo>
                  <a:pt x="21600" y="0"/>
                </a:lnTo>
                <a:lnTo>
                  <a:pt x="21600" y="21600"/>
                </a:lnTo>
                <a:lnTo>
                  <a:pt x="0" y="21600"/>
                </a:lnTo>
                <a:lnTo>
                  <a:pt x="0" y="0"/>
                </a:lnTo>
                <a:close/>
              </a:path>
            </a:pathLst>
          </a:custGeom>
          <a:solidFill>
            <a:srgbClr val="ff99cc">
              <a:alpha val="31000"/>
            </a:srgbClr>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en-US" sz="2400" spc="-1" strike="noStrike">
                <a:solidFill>
                  <a:srgbClr val="000000"/>
                </a:solidFill>
                <a:latin typeface="Book Antiqua"/>
                <a:ea typeface="Arial"/>
              </a:rPr>
              <a:t>Liquid Scintillator Detector </a:t>
            </a:r>
            <a:r>
              <a:rPr b="0" lang="ru-RU" sz="2400" spc="-1" strike="noStrike">
                <a:solidFill>
                  <a:srgbClr val="000000"/>
                </a:solidFill>
                <a:latin typeface="Book Antiqua"/>
                <a:ea typeface="Arial"/>
              </a:rPr>
              <a:t> (</a:t>
            </a:r>
            <a:r>
              <a:rPr b="0" lang="en-US" sz="2400" spc="-1" strike="noStrike">
                <a:solidFill>
                  <a:srgbClr val="000000"/>
                </a:solidFill>
                <a:latin typeface="Book Antiqua"/>
                <a:ea typeface="Arial"/>
              </a:rPr>
              <a:t>LSD</a:t>
            </a:r>
            <a:r>
              <a:rPr b="0" lang="ru-RU" sz="2400" spc="-1" strike="noStrike">
                <a:solidFill>
                  <a:srgbClr val="000000"/>
                </a:solidFill>
                <a:latin typeface="Book Antiqua"/>
                <a:ea typeface="Arial"/>
              </a:rPr>
              <a:t>) </a:t>
            </a:r>
            <a:endParaRPr b="0" lang="ru-RU" sz="2400" spc="-1" strike="noStrike">
              <a:latin typeface="Arial"/>
            </a:endParaRPr>
          </a:p>
        </p:txBody>
      </p:sp>
      <p:graphicFrame>
        <p:nvGraphicFramePr>
          <p:cNvPr id="1141" name=""/>
          <p:cNvGraphicFramePr/>
          <p:nvPr/>
        </p:nvGraphicFramePr>
        <p:xfrm>
          <a:off x="194760" y="784080"/>
          <a:ext cx="2971440" cy="2788200"/>
        </p:xfrm>
        <a:graphic>
          <a:graphicData uri="http://schemas.openxmlformats.org/drawingml/2006/table">
            <a:tbl>
              <a:tblPr/>
              <a:tblGrid>
                <a:gridCol w="812880"/>
                <a:gridCol w="1257480"/>
                <a:gridCol w="901440"/>
              </a:tblGrid>
              <a:tr h="640440">
                <a:tc>
                  <a:txBody>
                    <a:bodyPr lIns="90000" rIns="90000" anchor="t">
                      <a:noAutofit/>
                    </a:bodyPr>
                    <a:p>
                      <a:pPr>
                        <a:lnSpc>
                          <a:spcPct val="100000"/>
                        </a:lnSpc>
                        <a:buNone/>
                        <a:tabLst>
                          <a:tab algn="l" pos="0"/>
                          <a:tab algn="l" pos="62388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Arial"/>
                        </a:rPr>
                        <a:t># of</a:t>
                      </a:r>
                      <a:r>
                        <a:rPr b="0" lang="ru-RU" sz="1800" spc="-1" strike="noStrike">
                          <a:solidFill>
                            <a:srgbClr val="000000"/>
                          </a:solidFill>
                          <a:latin typeface="Times New Roman"/>
                          <a:ea typeface="Arial"/>
                        </a:rPr>
                        <a:t> </a:t>
                      </a:r>
                      <a:r>
                        <a:rPr b="0" lang="en-US" sz="1800" spc="-1" strike="noStrike">
                          <a:solidFill>
                            <a:srgbClr val="000000"/>
                          </a:solidFill>
                          <a:latin typeface="Times New Roman"/>
                          <a:ea typeface="Arial"/>
                        </a:rPr>
                        <a:t>event</a:t>
                      </a:r>
                      <a:endParaRPr b="0" lang="ru-RU" sz="1800" spc="-1" strike="noStrike">
                        <a:latin typeface="Arial"/>
                      </a:endParaRPr>
                    </a:p>
                  </a:txBody>
                  <a:tcPr anchor="t" marL="90000" marR="90000">
                    <a:lnL w="12240">
                      <a:solidFill>
                        <a:srgbClr val="000000"/>
                      </a:solidFill>
                    </a:lnL>
                    <a:lnR w="5760">
                      <a:solidFill>
                        <a:srgbClr val="000000"/>
                      </a:solidFill>
                    </a:lnR>
                    <a:lnT w="12240">
                      <a:solidFill>
                        <a:srgbClr val="000000"/>
                      </a:solidFill>
                    </a:lnT>
                    <a:lnB w="5760">
                      <a:solidFill>
                        <a:srgbClr val="000000"/>
                      </a:solidFill>
                    </a:lnB>
                    <a:solidFill>
                      <a:srgbClr val="ffffff"/>
                    </a:solidFill>
                  </a:tcPr>
                </a:tc>
                <a:tc>
                  <a:txBody>
                    <a:bodyPr lIns="90000" rIns="90000" anchor="t">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Arial"/>
                        </a:rPr>
                        <a:t>Time</a:t>
                      </a:r>
                      <a:r>
                        <a:rPr b="0" lang="ru-RU" sz="1800" spc="-1" strike="noStrike">
                          <a:solidFill>
                            <a:srgbClr val="000000"/>
                          </a:solidFill>
                          <a:latin typeface="Times New Roman"/>
                          <a:ea typeface="Arial"/>
                        </a:rPr>
                        <a:t>, </a:t>
                      </a:r>
                      <a:r>
                        <a:rPr b="0" lang="en-US" sz="1800" spc="-1" strike="noStrike">
                          <a:solidFill>
                            <a:srgbClr val="000000"/>
                          </a:solidFill>
                          <a:latin typeface="Times New Roman"/>
                          <a:ea typeface="Arial"/>
                        </a:rPr>
                        <a:t>UT±2ms</a:t>
                      </a:r>
                      <a:endParaRPr b="0" lang="ru-RU" sz="1800" spc="-1" strike="noStrike">
                        <a:latin typeface="Arial"/>
                      </a:endParaRPr>
                    </a:p>
                  </a:txBody>
                  <a:tcPr anchor="t" marL="90000" marR="90000">
                    <a:lnL w="5760">
                      <a:solidFill>
                        <a:srgbClr val="000000"/>
                      </a:solidFill>
                    </a:lnL>
                    <a:lnR w="5760">
                      <a:solidFill>
                        <a:srgbClr val="000000"/>
                      </a:solidFill>
                    </a:lnR>
                    <a:lnT w="12240">
                      <a:solidFill>
                        <a:srgbClr val="000000"/>
                      </a:solidFill>
                    </a:lnT>
                    <a:lnB w="5760">
                      <a:solidFill>
                        <a:srgbClr val="000000"/>
                      </a:solidFill>
                    </a:lnB>
                    <a:solidFill>
                      <a:srgbClr val="ffffff"/>
                    </a:solidFill>
                  </a:tcPr>
                </a:tc>
                <a:tc>
                  <a:txBody>
                    <a:bodyPr lIns="90000" rIns="90000" anchor="t">
                      <a:no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Arial"/>
                        </a:rPr>
                        <a:t>Energy,MeV</a:t>
                      </a:r>
                      <a:endParaRPr b="0" lang="ru-RU" sz="1800" spc="-1" strike="noStrike">
                        <a:latin typeface="Arial"/>
                      </a:endParaRPr>
                    </a:p>
                  </a:txBody>
                  <a:tcPr anchor="t" marL="90000" marR="90000">
                    <a:lnL w="5760">
                      <a:solidFill>
                        <a:srgbClr val="000000"/>
                      </a:solidFill>
                    </a:lnL>
                    <a:lnR w="12240">
                      <a:solidFill>
                        <a:srgbClr val="000000"/>
                      </a:solidFill>
                    </a:lnR>
                    <a:lnT w="12240">
                      <a:solidFill>
                        <a:srgbClr val="000000"/>
                      </a:solidFill>
                    </a:lnT>
                    <a:lnB w="5760">
                      <a:solidFill>
                        <a:srgbClr val="000000"/>
                      </a:solidFill>
                    </a:lnB>
                    <a:solidFill>
                      <a:srgbClr val="ffffff"/>
                    </a:solidFill>
                  </a:tcPr>
                </a:tc>
              </a:tr>
              <a:tr h="1465560">
                <a:tc>
                  <a:txBody>
                    <a:bodyPr lIns="90000" rIns="90000" anchor="t">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1</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2</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3</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4</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5</a:t>
                      </a:r>
                      <a:endParaRPr b="0" lang="ru-RU" sz="1800" spc="-1" strike="noStrike">
                        <a:latin typeface="Arial"/>
                      </a:endParaRPr>
                    </a:p>
                  </a:txBody>
                  <a:tcPr anchor="t" marL="90000" marR="90000">
                    <a:lnL w="1224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lIns="90000" rIns="90000" anchor="t">
                      <a:noAutofit/>
                    </a:bodyPr>
                    <a:p>
                      <a: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2:52:36,79</a:t>
                      </a:r>
                      <a:endParaRPr b="0" lang="ru-RU" sz="1800" spc="-1" strike="noStrike">
                        <a:latin typeface="Arial"/>
                      </a:endParaRPr>
                    </a:p>
                    <a:p>
                      <a: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40,65</a:t>
                      </a:r>
                      <a:endParaRPr b="0" lang="ru-RU" sz="1800" spc="-1" strike="noStrike">
                        <a:latin typeface="Arial"/>
                      </a:endParaRPr>
                    </a:p>
                    <a:p>
                      <a: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41,01</a:t>
                      </a:r>
                      <a:endParaRPr b="0" lang="ru-RU" sz="1800" spc="-1" strike="noStrike">
                        <a:latin typeface="Arial"/>
                      </a:endParaRPr>
                    </a:p>
                    <a:p>
                      <a: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42,70</a:t>
                      </a:r>
                      <a:endParaRPr b="0" lang="ru-RU" sz="1800" spc="-1" strike="noStrike">
                        <a:latin typeface="Arial"/>
                      </a:endParaRPr>
                    </a:p>
                    <a:p>
                      <a: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43,80</a:t>
                      </a:r>
                      <a:endParaRPr b="0" lang="ru-RU" sz="1800" spc="-1" strike="noStrike">
                        <a:latin typeface="Arial"/>
                      </a:endParaRPr>
                    </a:p>
                  </a:txBody>
                  <a:tcPr anchor="t"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lIns="90000" rIns="90000" anchor="t">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6,2 – 7</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5,8 – 8</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7,8</a:t>
                      </a:r>
                      <a:r>
                        <a:rPr b="0" lang="en-US" sz="1800" spc="-1" strike="noStrike">
                          <a:solidFill>
                            <a:srgbClr val="000000"/>
                          </a:solidFill>
                          <a:latin typeface="Times New Roman"/>
                          <a:ea typeface="Arial"/>
                        </a:rPr>
                        <a:t> </a:t>
                      </a:r>
                      <a:r>
                        <a:rPr b="0" lang="ru-RU" sz="1800" spc="-1" strike="noStrike">
                          <a:solidFill>
                            <a:srgbClr val="000000"/>
                          </a:solidFill>
                          <a:latin typeface="Times New Roman"/>
                          <a:ea typeface="Arial"/>
                        </a:rPr>
                        <a:t>–11</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7,0 – 7</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6,8 – 9</a:t>
                      </a:r>
                      <a:endParaRPr b="0" lang="ru-RU" sz="1800" spc="-1" strike="noStrike">
                        <a:latin typeface="Arial"/>
                      </a:endParaRPr>
                    </a:p>
                  </a:txBody>
                  <a:tcPr anchor="t" marL="90000" marR="90000">
                    <a:lnL w="5760">
                      <a:solidFill>
                        <a:srgbClr val="000000"/>
                      </a:solidFill>
                    </a:lnL>
                    <a:lnR w="12240">
                      <a:solidFill>
                        <a:srgbClr val="000000"/>
                      </a:solidFill>
                    </a:lnR>
                    <a:lnT w="5760">
                      <a:solidFill>
                        <a:srgbClr val="000000"/>
                      </a:solidFill>
                    </a:lnT>
                    <a:lnB w="5760">
                      <a:solidFill>
                        <a:srgbClr val="000000"/>
                      </a:solidFill>
                    </a:lnB>
                    <a:solidFill>
                      <a:srgbClr val="ffffff"/>
                    </a:solidFill>
                  </a:tcPr>
                </a:tc>
              </a:tr>
              <a:tr h="682560">
                <a:tc>
                  <a:txBody>
                    <a:bodyPr lIns="90000" rIns="90000" anchor="t">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1</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2</a:t>
                      </a:r>
                      <a:endParaRPr b="0" lang="ru-RU" sz="1800" spc="-1" strike="noStrike">
                        <a:latin typeface="Arial"/>
                      </a:endParaRPr>
                    </a:p>
                  </a:txBody>
                  <a:tcPr anchor="t" marL="90000" marR="90000">
                    <a:lnL w="12240">
                      <a:solidFill>
                        <a:srgbClr val="000000"/>
                      </a:solidFill>
                    </a:lnL>
                    <a:lnR w="5760">
                      <a:solidFill>
                        <a:srgbClr val="000000"/>
                      </a:solidFill>
                    </a:lnR>
                    <a:lnT w="5760">
                      <a:solidFill>
                        <a:srgbClr val="000000"/>
                      </a:solidFill>
                    </a:lnT>
                    <a:lnB w="12240">
                      <a:solidFill>
                        <a:srgbClr val="000000"/>
                      </a:solidFill>
                    </a:lnB>
                    <a:solidFill>
                      <a:srgbClr val="ffffff"/>
                    </a:solidFill>
                  </a:tcPr>
                </a:tc>
                <a:tc>
                  <a:txBody>
                    <a:bodyPr lIns="90000" rIns="90000" anchor="t">
                      <a:noAutofit/>
                    </a:bodyPr>
                    <a:p>
                      <a: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7:36:00,54</a:t>
                      </a:r>
                      <a:endParaRPr b="0" lang="ru-RU" sz="1800" spc="-1" strike="noStrike">
                        <a:latin typeface="Arial"/>
                      </a:endParaRPr>
                    </a:p>
                    <a:p>
                      <a:pPr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7:36:18,88</a:t>
                      </a:r>
                      <a:endParaRPr b="0" lang="ru-RU" sz="1800" spc="-1" strike="noStrike">
                        <a:latin typeface="Arial"/>
                      </a:endParaRPr>
                    </a:p>
                  </a:txBody>
                  <a:tcPr anchor="t" marL="90000" marR="90000">
                    <a:lnL w="5760">
                      <a:solidFill>
                        <a:srgbClr val="000000"/>
                      </a:solidFill>
                    </a:lnL>
                    <a:lnR w="5760">
                      <a:solidFill>
                        <a:srgbClr val="000000"/>
                      </a:solidFill>
                    </a:lnR>
                    <a:lnT w="5760">
                      <a:solidFill>
                        <a:srgbClr val="000000"/>
                      </a:solidFill>
                    </a:lnT>
                    <a:lnB w="12240">
                      <a:solidFill>
                        <a:srgbClr val="000000"/>
                      </a:solidFill>
                    </a:lnB>
                    <a:solidFill>
                      <a:srgbClr val="ffffff"/>
                    </a:solidFill>
                  </a:tcPr>
                </a:tc>
                <a:tc>
                  <a:txBody>
                    <a:bodyPr lIns="90000" rIns="90000" anchor="t">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8</a:t>
                      </a:r>
                      <a:endParaRPr b="0" lang="ru-RU" sz="1800" spc="-1" strike="noStrike">
                        <a:latin typeface="Arial"/>
                      </a:endParaRPr>
                    </a:p>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Arial"/>
                        </a:rPr>
                        <a:t>9</a:t>
                      </a:r>
                      <a:endParaRPr b="0" lang="ru-RU" sz="1800" spc="-1" strike="noStrike">
                        <a:latin typeface="Arial"/>
                      </a:endParaRPr>
                    </a:p>
                  </a:txBody>
                  <a:tcPr anchor="t" marL="90000" marR="90000">
                    <a:lnL w="5760">
                      <a:solidFill>
                        <a:srgbClr val="000000"/>
                      </a:solidFill>
                    </a:lnL>
                    <a:lnR w="12240">
                      <a:solidFill>
                        <a:srgbClr val="000000"/>
                      </a:solidFill>
                    </a:lnR>
                    <a:lnT w="5760">
                      <a:solidFill>
                        <a:srgbClr val="000000"/>
                      </a:solidFill>
                    </a:lnT>
                    <a:lnB w="12240">
                      <a:solidFill>
                        <a:srgbClr val="000000"/>
                      </a:solidFill>
                    </a:lnB>
                    <a:solidFill>
                      <a:srgbClr val="ffffff"/>
                    </a:solidFill>
                  </a:tcPr>
                </a:tc>
              </a:tr>
            </a:tbl>
          </a:graphicData>
        </a:graphic>
      </p:graphicFrame>
      <p:sp>
        <p:nvSpPr>
          <p:cNvPr id="1142" name=""/>
          <p:cNvSpPr/>
          <p:nvPr/>
        </p:nvSpPr>
        <p:spPr>
          <a:xfrm>
            <a:off x="3240000" y="959400"/>
            <a:ext cx="5755320" cy="822240"/>
          </a:xfrm>
          <a:prstGeom prst="rect">
            <a:avLst/>
          </a:prstGeom>
          <a:solidFill>
            <a:srgbClr val="8e86ae">
              <a:alpha val="10000"/>
            </a:srgbClr>
          </a:solidFill>
          <a:ln w="0">
            <a:noFill/>
          </a:ln>
        </p:spPr>
        <p:style>
          <a:lnRef idx="0"/>
          <a:fillRef idx="0"/>
          <a:effectRef idx="0"/>
          <a:fontRef idx="minor"/>
        </p:style>
        <p:txBody>
          <a:bodyPr lIns="90000" rIns="90000" tIns="0" bIns="0" anchor="ctr">
            <a:spAutoFit/>
          </a:bodyPr>
          <a:p>
            <a:pPr marL="216000" indent="-216000" algn="ctr">
              <a:lnSpc>
                <a:spcPct val="100000"/>
              </a:lnSpc>
              <a:buClr>
                <a:srgbClr val="000000"/>
              </a:buClr>
              <a:buSzPct val="45000"/>
              <a:buFont typeface="Wingdings" charset="2"/>
              <a:buChar cha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144000"/>
                <a:tab algn="l" pos="10058400"/>
              </a:tabLst>
            </a:pPr>
            <a:r>
              <a:rPr b="0" lang="it-IT" sz="1800" spc="-1" strike="noStrike">
                <a:solidFill>
                  <a:srgbClr val="000000"/>
                </a:solidFill>
                <a:latin typeface="Times New Roman"/>
                <a:ea typeface="DejaVu Sans"/>
              </a:rPr>
              <a:t>LSD detected on real time a burst of 5 signals (time interval - 7 s) at 2:52:36,</a:t>
            </a:r>
            <a:r>
              <a:rPr b="0" lang="en-US" sz="1800" spc="-1" strike="noStrike">
                <a:solidFill>
                  <a:srgbClr val="000000"/>
                </a:solidFill>
                <a:latin typeface="Times New Roman"/>
                <a:ea typeface="DejaVu Sans"/>
              </a:rPr>
              <a:t> </a:t>
            </a:r>
            <a:r>
              <a:rPr b="0" lang="it-IT" sz="1800" spc="-1" strike="noStrike">
                <a:solidFill>
                  <a:srgbClr val="000000"/>
                </a:solidFill>
                <a:latin typeface="Times New Roman"/>
                <a:ea typeface="DejaVu Sans"/>
              </a:rPr>
              <a:t>before optical observation.</a:t>
            </a:r>
            <a:endParaRPr b="0" lang="ru-RU" sz="1800" spc="-1" strike="noStrike">
              <a:latin typeface="Arial"/>
            </a:endParaRPr>
          </a:p>
          <a:p>
            <a:pPr marL="216000" indent="-216000" algn="ctr">
              <a:lnSpc>
                <a:spcPct val="100000"/>
              </a:lnSpc>
              <a:buClr>
                <a:srgbClr val="000000"/>
              </a:buClr>
              <a:buSzPct val="45000"/>
              <a:buFont typeface="Wingdings" charset="2"/>
              <a:buChar cha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144000"/>
                <a:tab algn="l" pos="10058400"/>
              </a:tabLst>
            </a:pPr>
            <a:r>
              <a:rPr b="0" lang="it-IT" sz="1800" spc="-1" strike="noStrike">
                <a:solidFill>
                  <a:srgbClr val="000000"/>
                </a:solidFill>
                <a:latin typeface="Times New Roman"/>
                <a:ea typeface="DejaVu Sans"/>
              </a:rPr>
              <a:t> </a:t>
            </a:r>
            <a:r>
              <a:rPr b="0" lang="it-IT" sz="1800" spc="-1" strike="noStrike">
                <a:solidFill>
                  <a:srgbClr val="000000"/>
                </a:solidFill>
                <a:latin typeface="Times New Roman"/>
                <a:ea typeface="DejaVu Sans"/>
              </a:rPr>
              <a:t>LSD detected two pulses at the IMB – Kamiokande time</a:t>
            </a:r>
            <a:endParaRPr b="0" lang="ru-RU" sz="1800" spc="-1" strike="noStrike">
              <a:latin typeface="Arial"/>
            </a:endParaRPr>
          </a:p>
        </p:txBody>
      </p:sp>
      <p:sp>
        <p:nvSpPr>
          <p:cNvPr id="1143" name="Rectangle 1"/>
          <p:cNvSpPr/>
          <p:nvPr/>
        </p:nvSpPr>
        <p:spPr>
          <a:xfrm>
            <a:off x="360000" y="4500360"/>
            <a:ext cx="8558280" cy="1190160"/>
          </a:xfrm>
          <a:prstGeom prst="rect">
            <a:avLst/>
          </a:prstGeom>
          <a:solidFill>
            <a:srgbClr val="ffffd7"/>
          </a:solidFill>
          <a:ln w="0">
            <a:noFill/>
          </a:ln>
        </p:spPr>
        <p:style>
          <a:lnRef idx="0"/>
          <a:fillRef idx="0"/>
          <a:effectRef idx="0"/>
          <a:fontRef idx="minor"/>
        </p:style>
        <p:txBody>
          <a:bodyPr lIns="90000" rIns="90000" tIns="46800" bIns="46800" anchor="ctr">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DejaVu Sans"/>
              </a:rPr>
              <a:t>The results are not explained in the frame of the standard collapse model, but can be naturally explained by rotating collapsar model  which predicts two-stage collapse. LSD detected </a:t>
            </a:r>
            <a:r>
              <a:rPr b="0" lang="en-US" sz="1800" spc="-1" strike="noStrike">
                <a:solidFill>
                  <a:srgbClr val="7030a0"/>
                </a:solidFill>
                <a:latin typeface="Times New Roman"/>
                <a:ea typeface="DejaVu Sans"/>
              </a:rPr>
              <a:t>neutrino</a:t>
            </a:r>
            <a:r>
              <a:rPr b="0" lang="en-US" sz="1800" spc="-1" strike="noStrike">
                <a:solidFill>
                  <a:srgbClr val="ffff00"/>
                </a:solidFill>
                <a:latin typeface="Times New Roman"/>
                <a:ea typeface="DejaVu Sans"/>
              </a:rPr>
              <a:t>  </a:t>
            </a:r>
            <a:r>
              <a:rPr b="0" lang="en-US" sz="1800" spc="-1" strike="noStrike">
                <a:solidFill>
                  <a:srgbClr val="000000"/>
                </a:solidFill>
                <a:latin typeface="Times New Roman"/>
                <a:ea typeface="DejaVu Sans"/>
              </a:rPr>
              <a:t>from the stage of neutronization of the star due to the presence of the</a:t>
            </a:r>
            <a:r>
              <a:rPr b="0" lang="en-US" sz="1800" spc="-1" strike="noStrike">
                <a:solidFill>
                  <a:srgbClr val="ffff00"/>
                </a:solidFill>
                <a:latin typeface="Times New Roman"/>
                <a:ea typeface="DejaVu Sans"/>
              </a:rPr>
              <a:t> </a:t>
            </a:r>
            <a:r>
              <a:rPr b="0" lang="en-US" sz="1800" spc="-1" strike="noStrike">
                <a:solidFill>
                  <a:srgbClr val="7030a0"/>
                </a:solidFill>
                <a:latin typeface="Times New Roman"/>
                <a:ea typeface="DejaVu Sans"/>
              </a:rPr>
              <a:t>iron</a:t>
            </a:r>
            <a:r>
              <a:rPr b="0" lang="en-US" sz="1800" spc="-1" strike="noStrike">
                <a:solidFill>
                  <a:srgbClr val="ffff00"/>
                </a:solidFill>
                <a:latin typeface="Times New Roman"/>
                <a:ea typeface="DejaVu Sans"/>
              </a:rPr>
              <a:t> </a:t>
            </a:r>
            <a:r>
              <a:rPr b="0" lang="en-US" sz="1800" spc="-1" strike="noStrike">
                <a:solidFill>
                  <a:srgbClr val="000000"/>
                </a:solidFill>
                <a:latin typeface="Times New Roman"/>
                <a:ea typeface="DejaVu Sans"/>
              </a:rPr>
              <a:t>in LSD. The first stage was ~ 5 hours early then second one.</a:t>
            </a:r>
            <a:endParaRPr b="0" lang="ru-RU" sz="1800" spc="-1" strike="noStrike">
              <a:latin typeface="Arial"/>
            </a:endParaRPr>
          </a:p>
        </p:txBody>
      </p:sp>
      <p:sp>
        <p:nvSpPr>
          <p:cNvPr id="1144" name=""/>
          <p:cNvSpPr/>
          <p:nvPr/>
        </p:nvSpPr>
        <p:spPr>
          <a:xfrm>
            <a:off x="1260000" y="5940000"/>
            <a:ext cx="5935320" cy="390960"/>
          </a:xfrm>
          <a:prstGeom prst="rect">
            <a:avLst/>
          </a:prstGeom>
          <a:solidFill>
            <a:srgbClr val="f6f9d4">
              <a:alpha val="29000"/>
            </a:srgbClr>
          </a:solidFill>
          <a:ln w="0">
            <a:noFill/>
          </a:ln>
        </p:spPr>
        <p:style>
          <a:lnRef idx="0"/>
          <a:fillRef idx="0"/>
          <a:effectRef idx="0"/>
          <a:fontRef idx="minor"/>
        </p:style>
        <p:txBody>
          <a:bodyPr lIns="90000" rIns="90000" tIns="45000" bIns="45000" anchor="t">
            <a:noAutofit/>
          </a:bodyPr>
          <a:p>
            <a:pPr>
              <a:lnSpc>
                <a:spcPct val="100000"/>
              </a:lnSpc>
              <a:buNone/>
            </a:pPr>
            <a:r>
              <a:rPr b="0" i="1" lang="en-US" sz="1600" spc="-1" strike="noStrike">
                <a:solidFill>
                  <a:srgbClr val="000000"/>
                </a:solidFill>
                <a:latin typeface="Times New Roman"/>
                <a:ea typeface="DejaVu Sans"/>
              </a:rPr>
              <a:t>V. Imshennik,O. Ryazhskaya, Astron. Lett. </a:t>
            </a:r>
            <a:r>
              <a:rPr b="0" i="1" lang="en-US" sz="1600" spc="-1" strike="noStrike" u="sng">
                <a:solidFill>
                  <a:srgbClr val="000000"/>
                </a:solidFill>
                <a:uFillTx/>
                <a:latin typeface="Times New Roman"/>
                <a:ea typeface="DejaVu Sans"/>
              </a:rPr>
              <a:t>30</a:t>
            </a:r>
            <a:r>
              <a:rPr b="0" i="1" lang="en-US" sz="1600" spc="-1" strike="noStrike">
                <a:solidFill>
                  <a:srgbClr val="000000"/>
                </a:solidFill>
                <a:latin typeface="Times New Roman"/>
                <a:ea typeface="DejaVu Sans"/>
              </a:rPr>
              <a:t>, 14, 2004.</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5" name="PlaceHolder 1"/>
          <p:cNvSpPr>
            <a:spLocks noGrp="1"/>
          </p:cNvSpPr>
          <p:nvPr>
            <p:ph type="title"/>
          </p:nvPr>
        </p:nvSpPr>
        <p:spPr>
          <a:xfrm>
            <a:off x="525600" y="120240"/>
            <a:ext cx="8215560" cy="628560"/>
          </a:xfrm>
          <a:prstGeom prst="rect">
            <a:avLst/>
          </a:prstGeom>
          <a:solidFill>
            <a:srgbClr val="ff0000">
              <a:alpha val="22000"/>
            </a:srgbClr>
          </a:solidFill>
          <a:ln w="0">
            <a:noFill/>
          </a:ln>
        </p:spPr>
        <p:txBody>
          <a:bodyPr lIns="90000" rIns="90000" tIns="46800" bIns="46800" anchor="ctr">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600" spc="-1" strike="noStrike">
                <a:solidFill>
                  <a:srgbClr val="000000"/>
                </a:solidFill>
                <a:latin typeface="Century Gothic"/>
              </a:rPr>
              <a:t>Заключение.</a:t>
            </a:r>
            <a:endParaRPr b="0" lang="ru-RU" sz="3600" spc="-1" strike="noStrike">
              <a:latin typeface="Arial"/>
            </a:endParaRPr>
          </a:p>
        </p:txBody>
      </p:sp>
      <p:sp>
        <p:nvSpPr>
          <p:cNvPr id="1146" name="PlaceHolder 2"/>
          <p:cNvSpPr>
            <a:spLocks noGrp="1"/>
          </p:cNvSpPr>
          <p:nvPr>
            <p:ph/>
          </p:nvPr>
        </p:nvSpPr>
        <p:spPr>
          <a:xfrm>
            <a:off x="539640" y="1413000"/>
            <a:ext cx="8215560" cy="4716360"/>
          </a:xfrm>
          <a:prstGeom prst="rect">
            <a:avLst/>
          </a:prstGeom>
          <a:noFill/>
          <a:ln w="0">
            <a:noFill/>
          </a:ln>
        </p:spPr>
        <p:txBody>
          <a:bodyPr lIns="90000" rIns="90000" tIns="46800" bIns="46800" anchor="t">
            <a:normAutofit fontScale="93000"/>
          </a:bodyPr>
          <a:p>
            <a:pPr marL="343080" indent="-343080">
              <a:lnSpc>
                <a:spcPct val="100000"/>
              </a:lnSpc>
              <a:spcBef>
                <a:spcPts val="550"/>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Times New Roman"/>
              </a:rPr>
              <a:t>Первой и пока единственной сверхновой, от которой было зарегистрировано нейтринное излучение, была SN 1987A. </a:t>
            </a:r>
            <a:endParaRPr b="0" lang="ru-RU" sz="2000" spc="-1" strike="noStrike">
              <a:latin typeface="Arial"/>
            </a:endParaRPr>
          </a:p>
          <a:p>
            <a:pPr marL="343080" indent="-343080">
              <a:lnSpc>
                <a:spcPct val="100000"/>
              </a:lnSpc>
              <a:spcBef>
                <a:spcPts val="550"/>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Times New Roman"/>
              </a:rPr>
              <a:t>Детектирование нейтрино от сверхновой SN1987A явилось экспериментальным подтверждением крайне важной роли нейтрино в процессе взрыва массивных звезд.</a:t>
            </a:r>
            <a:endParaRPr b="0" lang="ru-RU" sz="2000" spc="-1" strike="noStrike">
              <a:latin typeface="Arial"/>
            </a:endParaRPr>
          </a:p>
          <a:p>
            <a:pPr marL="343080" indent="-343080">
              <a:lnSpc>
                <a:spcPct val="100000"/>
              </a:lnSpc>
              <a:spcBef>
                <a:spcPts val="550"/>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Times New Roman"/>
                <a:ea typeface="Noto Sans CJK SC"/>
              </a:rPr>
              <a:t>Современные модели сверхновых </a:t>
            </a:r>
            <a:r>
              <a:rPr b="0" lang="ru-RU" sz="2000" spc="-1" strike="noStrike">
                <a:latin typeface="Times New Roman"/>
                <a:ea typeface="Noto Sans CJK SC"/>
              </a:rPr>
              <a:t>в целом не согласуются с данными</a:t>
            </a:r>
            <a:r>
              <a:rPr b="0" lang="ru-RU" sz="2000" spc="-1" strike="noStrike">
                <a:solidFill>
                  <a:srgbClr val="000000"/>
                </a:solidFill>
                <a:latin typeface="Times New Roman"/>
                <a:ea typeface="Noto Sans CJK SC"/>
              </a:rPr>
              <a:t> по нейтринному излучению от SN 1987A.</a:t>
            </a:r>
            <a:endParaRPr b="0" lang="ru-RU" sz="2000" spc="-1" strike="noStrike">
              <a:latin typeface="Arial"/>
            </a:endParaRPr>
          </a:p>
          <a:p>
            <a:pPr marL="343080" indent="-343080">
              <a:lnSpc>
                <a:spcPct val="100000"/>
              </a:lnSpc>
              <a:spcBef>
                <a:spcPts val="550"/>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Times New Roman"/>
                <a:ea typeface="Noto Sans CJK SC"/>
              </a:rPr>
              <a:t>В настоящее время постоянно работает несколько нейтринных детекторов и если в Галактике в ближайшее время произойдет взрыв Сверхновой с коллапсом ядра, то нейтринная вспышка будет зарегистрирована.</a:t>
            </a:r>
            <a:endParaRPr b="0" lang="ru-RU" sz="2000" spc="-1" strike="noStrike">
              <a:latin typeface="Arial"/>
            </a:endParaRPr>
          </a:p>
          <a:p>
            <a:pPr marL="343080" indent="-343080">
              <a:lnSpc>
                <a:spcPct val="100000"/>
              </a:lnSpc>
              <a:buClr>
                <a:srgbClr val="000000"/>
              </a:buClr>
              <a:buFont typeface="Times New Roman"/>
              <a:buChar char="•"/>
              <a:tabLst>
                <a:tab algn="l" pos="0"/>
              </a:tabLst>
            </a:pPr>
            <a:r>
              <a:rPr b="0" lang="ru-RU" sz="2000" spc="-1" strike="noStrike">
                <a:solidFill>
                  <a:srgbClr val="000000"/>
                </a:solidFill>
                <a:latin typeface="Times New Roman"/>
                <a:ea typeface="Noto Sans CJK SC"/>
              </a:rPr>
              <a:t>Современные нейтринные детекторы объединены в сеть </a:t>
            </a:r>
            <a:r>
              <a:rPr b="0" lang="ru-RU" sz="2000" spc="-1" strike="noStrike">
                <a:solidFill>
                  <a:srgbClr val="000000"/>
                </a:solidFill>
                <a:latin typeface="Times New Roman"/>
                <a:ea typeface="DejaVu Sans"/>
              </a:rPr>
              <a:t>SuperNova Early Warning System. </a:t>
            </a:r>
            <a:endParaRPr b="0" lang="ru-RU" sz="2000" spc="-1" strike="noStrike">
              <a:latin typeface="Arial"/>
            </a:endParaRPr>
          </a:p>
          <a:p>
            <a:pPr marL="343080" indent="-343080">
              <a:lnSpc>
                <a:spcPct val="100000"/>
              </a:lnSpc>
              <a:spcBef>
                <a:spcPts val="550"/>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Times New Roman"/>
                <a:ea typeface="DejaVu Sans"/>
              </a:rPr>
              <a:t>SNEWS 2.0  будет вырабатывать алерты и давать целеуказание для последующих наблюдений.</a:t>
            </a:r>
            <a:endParaRPr b="0" lang="ru-RU" sz="2000" spc="-1" strike="noStrike">
              <a:latin typeface="Arial"/>
            </a:endParaRPr>
          </a:p>
          <a:p>
            <a:pPr marL="343080" indent="-343080">
              <a:lnSpc>
                <a:spcPct val="100000"/>
              </a:lnSpc>
              <a:spcBef>
                <a:spcPts val="550"/>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Times New Roman"/>
                <a:ea typeface="DejaVu Sans"/>
              </a:rPr>
              <a:t> </a:t>
            </a:r>
            <a:endParaRPr b="0" lang="ru-RU" sz="2000" spc="-1" strike="noStrike">
              <a:latin typeface="Arial"/>
            </a:endParaRPr>
          </a:p>
          <a:p>
            <a:pPr>
              <a:lnSpc>
                <a:spcPct val="100000"/>
              </a:lnSpc>
              <a:spcBef>
                <a:spcPts val="550"/>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5" name=""/>
          <p:cNvSpPr/>
          <p:nvPr/>
        </p:nvSpPr>
        <p:spPr>
          <a:xfrm>
            <a:off x="360000" y="108000"/>
            <a:ext cx="8634240" cy="1186920"/>
          </a:xfrm>
          <a:prstGeom prst="rect">
            <a:avLst/>
          </a:prstGeom>
          <a:solidFill>
            <a:srgbClr val="ff3838">
              <a:alpha val="20000"/>
            </a:srgbClr>
          </a:solidFill>
          <a:ln w="0">
            <a:noFill/>
          </a:ln>
        </p:spPr>
        <p:style>
          <a:lnRef idx="0"/>
          <a:fillRef idx="0"/>
          <a:effectRef idx="0"/>
          <a:fontRef idx="minor"/>
        </p:style>
        <p:txBody>
          <a:bodyPr lIns="90000" rIns="90000" tIns="45000" bIns="45000" anchor="t">
            <a:spAutoFit/>
          </a:bodyPr>
          <a:p>
            <a:pPr marL="216000" indent="-216000" algn="ctr">
              <a:lnSpc>
                <a:spcPct val="100000"/>
              </a:lnSpc>
              <a:buClr>
                <a:srgbClr val="000000"/>
              </a:buClr>
              <a:buFont typeface="Times New Roman"/>
              <a:buChar char="▪"/>
            </a:pPr>
            <a:r>
              <a:rPr b="0" lang="ru-RU" sz="1800" spc="-1" strike="noStrike">
                <a:solidFill>
                  <a:srgbClr val="000000"/>
                </a:solidFill>
                <a:latin typeface="Times New Roman"/>
                <a:ea typeface="DejaVu Sans"/>
              </a:rPr>
              <a:t>1)  Наиболее достоверные исторические галактические сверхновые: 5, с 1006 года.</a:t>
            </a:r>
            <a:endParaRPr b="0" lang="ru-RU" sz="1800" spc="-1" strike="noStrike">
              <a:latin typeface="Arial"/>
            </a:endParaRPr>
          </a:p>
          <a:p>
            <a:pPr algn="ctr">
              <a:lnSpc>
                <a:spcPct val="100000"/>
              </a:lnSpc>
              <a:buNone/>
            </a:pPr>
            <a:r>
              <a:rPr b="0" lang="ru-RU" sz="1800" spc="-1" strike="noStrike">
                <a:solidFill>
                  <a:srgbClr val="000000"/>
                </a:solidFill>
                <a:latin typeface="Times New Roman"/>
                <a:ea typeface="DejaVu Sans"/>
              </a:rPr>
              <a:t>2) Последняя сверхновая (Кассиопея-А) вспыхнула в 1630? (1680?) году. </a:t>
            </a:r>
            <a:endParaRPr b="0" lang="ru-RU" sz="1800" spc="-1" strike="noStrike">
              <a:latin typeface="Arial"/>
            </a:endParaRPr>
          </a:p>
          <a:p>
            <a:pPr algn="ctr">
              <a:lnSpc>
                <a:spcPct val="100000"/>
              </a:lnSpc>
              <a:buNone/>
            </a:pPr>
            <a:r>
              <a:rPr b="0" lang="ru-RU" sz="1800" spc="-1" strike="noStrike">
                <a:solidFill>
                  <a:srgbClr val="000000"/>
                </a:solidFill>
                <a:latin typeface="Times New Roman"/>
                <a:ea typeface="DejaVu Sans"/>
              </a:rPr>
              <a:t>3) За прошедшие ~340 лет мы должны были бы наблюдать ~ (6 – 10) вспышек сверхновых, но не наблюдали ни одной. </a:t>
            </a:r>
            <a:endParaRPr b="0" lang="ru-RU" sz="1800" spc="-1" strike="noStrike">
              <a:latin typeface="Arial"/>
            </a:endParaRPr>
          </a:p>
        </p:txBody>
      </p:sp>
      <p:sp>
        <p:nvSpPr>
          <p:cNvPr id="886" name=""/>
          <p:cNvSpPr/>
          <p:nvPr/>
        </p:nvSpPr>
        <p:spPr>
          <a:xfrm>
            <a:off x="360000" y="2666520"/>
            <a:ext cx="8628120" cy="1733400"/>
          </a:xfrm>
          <a:prstGeom prst="rect">
            <a:avLst/>
          </a:prstGeom>
          <a:solidFill>
            <a:srgbClr val="ffdbb6"/>
          </a:solidFill>
          <a:ln w="0">
            <a:noFill/>
          </a:ln>
        </p:spPr>
        <p:style>
          <a:lnRef idx="0"/>
          <a:fillRef idx="0"/>
          <a:effectRef idx="0"/>
          <a:fontRef idx="minor"/>
        </p:style>
        <p:txBody>
          <a:bodyPr lIns="90000" rIns="90000" tIns="45000" bIns="45000" anchor="t">
            <a:spAutoFit/>
          </a:bodyPr>
          <a:p>
            <a:pPr algn="ctr">
              <a:lnSpc>
                <a:spcPct val="100000"/>
              </a:lnSpc>
              <a:buNone/>
            </a:pPr>
            <a:r>
              <a:rPr b="0" lang="ru-RU" sz="1800" spc="-1" strike="noStrike" u="sng">
                <a:solidFill>
                  <a:srgbClr val="000000"/>
                </a:solidFill>
                <a:uFillTx/>
                <a:latin typeface="Times New Roman"/>
                <a:ea typeface="Noto Sans CJK SC"/>
              </a:rPr>
              <a:t>Остатки сверхновых в Галактике </a:t>
            </a:r>
            <a:endParaRPr b="0" lang="ru-RU" sz="1800" spc="-1" strike="noStrike">
              <a:latin typeface="Arial"/>
            </a:endParaRPr>
          </a:p>
          <a:p>
            <a:pPr algn="ctr">
              <a:lnSpc>
                <a:spcPct val="100000"/>
              </a:lnSpc>
              <a:buNone/>
            </a:pPr>
            <a:r>
              <a:rPr b="0" lang="ru-RU" sz="1600" spc="-1" strike="noStrike">
                <a:solidFill>
                  <a:srgbClr val="000000"/>
                </a:solidFill>
                <a:latin typeface="Times New Roman"/>
                <a:ea typeface="Noto Sans CJK SC"/>
              </a:rPr>
              <a:t>294 Galactic  SNRs. </a:t>
            </a:r>
            <a:r>
              <a:rPr b="0" i="1" lang="ru-RU" sz="1400" spc="-1" strike="noStrike">
                <a:solidFill>
                  <a:srgbClr val="000000"/>
                </a:solidFill>
                <a:latin typeface="Times New Roman"/>
                <a:ea typeface="Noto Sans CJK SC"/>
              </a:rPr>
              <a:t>D.A. Green. A revised catalogue of 294 Galactic supernova remnants. J Astrophys Astron 40, 36 (2019). arXiv:1907.02638</a:t>
            </a:r>
            <a:endParaRPr b="0" lang="ru-RU" sz="1400" spc="-1" strike="noStrike">
              <a:latin typeface="Arial"/>
            </a:endParaRPr>
          </a:p>
          <a:p>
            <a:pPr algn="ctr">
              <a:lnSpc>
                <a:spcPct val="100000"/>
              </a:lnSpc>
              <a:buNone/>
            </a:pPr>
            <a:r>
              <a:rPr b="0" lang="ru-RU" sz="1600" spc="-1" strike="noStrike">
                <a:solidFill>
                  <a:srgbClr val="000000"/>
                </a:solidFill>
                <a:latin typeface="Times New Roman"/>
                <a:ea typeface="Noto Sans CJK SC"/>
              </a:rPr>
              <a:t>303 Galactic  SNRs.</a:t>
            </a:r>
            <a:r>
              <a:rPr b="0" i="1" lang="ru-RU" sz="1400" spc="-1" strike="noStrike">
                <a:solidFill>
                  <a:srgbClr val="000000"/>
                </a:solidFill>
                <a:latin typeface="Times New Roman"/>
                <a:ea typeface="Noto Sans CJK SC"/>
              </a:rPr>
              <a:t> D.A. Green. A Catalogue of Galactic Supernova Remnants (2022 December version).  </a:t>
            </a:r>
            <a:r>
              <a:rPr b="0" i="1" lang="ru-RU" sz="1400" spc="-1" strike="noStrike">
                <a:solidFill>
                  <a:srgbClr val="000000"/>
                </a:solidFill>
                <a:latin typeface="Times New Roman"/>
                <a:ea typeface="Noto Sans Mono CJK SC"/>
              </a:rPr>
              <a:t>http://www.mrao.cam.ac.uk/surveys/snrs/</a:t>
            </a:r>
            <a:endParaRPr b="0" lang="ru-RU" sz="1400" spc="-1" strike="noStrike">
              <a:latin typeface="Arial"/>
            </a:endParaRPr>
          </a:p>
          <a:p>
            <a:pPr algn="ctr">
              <a:lnSpc>
                <a:spcPct val="100000"/>
              </a:lnSpc>
              <a:buNone/>
            </a:pPr>
            <a:r>
              <a:rPr b="0" lang="ru-RU" sz="1600" spc="-1" strike="noStrike">
                <a:solidFill>
                  <a:srgbClr val="000000"/>
                </a:solidFill>
                <a:latin typeface="Times New Roman"/>
                <a:ea typeface="Noto Sans CJK SC"/>
              </a:rPr>
              <a:t>390 Galactic radio SNRs. </a:t>
            </a:r>
            <a:r>
              <a:rPr b="0" i="1" lang="ru-RU" sz="1400" spc="-1" strike="noStrike">
                <a:solidFill>
                  <a:srgbClr val="000000"/>
                </a:solidFill>
                <a:latin typeface="Times New Roman"/>
                <a:ea typeface="Noto Sans CJK SC"/>
              </a:rPr>
              <a:t>S. Ranasinghe and D. Leahy. A Statistical Analysis of Galactic Radio Supernova Remnants.  ApJS, 265, 53, 2023.</a:t>
            </a:r>
            <a:endParaRPr b="0" lang="ru-RU" sz="1400" spc="-1" strike="noStrike">
              <a:latin typeface="Arial"/>
            </a:endParaRPr>
          </a:p>
        </p:txBody>
      </p:sp>
      <p:sp>
        <p:nvSpPr>
          <p:cNvPr id="887" name=""/>
          <p:cNvSpPr/>
          <p:nvPr/>
        </p:nvSpPr>
        <p:spPr>
          <a:xfrm>
            <a:off x="541080" y="4896000"/>
            <a:ext cx="8272800" cy="1656720"/>
          </a:xfrm>
          <a:prstGeom prst="rect">
            <a:avLst/>
          </a:prstGeom>
          <a:solidFill>
            <a:srgbClr val="800080">
              <a:alpha val="20000"/>
            </a:srgbClr>
          </a:solidFill>
          <a:ln w="0">
            <a:noFill/>
          </a:ln>
        </p:spPr>
        <p:style>
          <a:lnRef idx="0"/>
          <a:fillRef idx="0"/>
          <a:effectRef idx="0"/>
          <a:fontRef idx="minor"/>
        </p:style>
        <p:txBody>
          <a:bodyPr lIns="90000" rIns="90000" tIns="45000" bIns="45000" anchor="t">
            <a:spAutoFit/>
          </a:bodyPr>
          <a:p>
            <a:pPr>
              <a:lnSpc>
                <a:spcPct val="100000"/>
              </a:lnSpc>
              <a:spcAft>
                <a:spcPts val="567"/>
              </a:spcAft>
              <a:buNone/>
            </a:pPr>
            <a:r>
              <a:rPr b="0" lang="ru-RU" sz="1600" spc="-1" strike="noStrike">
                <a:solidFill>
                  <a:srgbClr val="000000"/>
                </a:solidFill>
                <a:latin typeface="Times New Roman"/>
                <a:ea typeface="Noto Sans CJK SC"/>
              </a:rPr>
              <a:t>G1.9+0.3 </a:t>
            </a:r>
            <a:r>
              <a:rPr b="0" lang="ru-RU" sz="1600" spc="-1" strike="noStrike">
                <a:solidFill>
                  <a:srgbClr val="000000"/>
                </a:solidFill>
                <a:latin typeface="Times New Roman"/>
                <a:ea typeface="DejaVu Sans"/>
              </a:rPr>
              <a:t>–</a:t>
            </a:r>
            <a:r>
              <a:rPr b="0" lang="ru-RU" sz="1600" spc="-1" strike="noStrike">
                <a:solidFill>
                  <a:srgbClr val="000000"/>
                </a:solidFill>
                <a:latin typeface="Times New Roman"/>
                <a:ea typeface="Noto Sans CJK SC"/>
              </a:rPr>
              <a:t> наиболее молодой известный остаток сверхновой (Ia) в нашей Галактике: ~100 лет. </a:t>
            </a:r>
            <a:r>
              <a:rPr b="0" lang="ru-RU" sz="1600" spc="-1" strike="noStrike">
                <a:solidFill>
                  <a:srgbClr val="000000"/>
                </a:solidFill>
                <a:latin typeface="Times New Roman"/>
                <a:ea typeface="Times New Roman"/>
              </a:rPr>
              <a:t>→  Последняя для земных наблюдателей вспышка сверхновой в Галактике, которую не видели из-за газопылевых облаков (вблизи центра Галактики).  </a:t>
            </a:r>
            <a:r>
              <a:rPr b="0" lang="ru-RU" sz="1600" spc="-1" strike="noStrike">
                <a:solidFill>
                  <a:srgbClr val="000000"/>
                </a:solidFill>
                <a:latin typeface="Times New Roman"/>
                <a:ea typeface="Noto Sans CJK SC"/>
              </a:rPr>
              <a:t>Современные наблюдения: радио, рентген.</a:t>
            </a:r>
            <a:endParaRPr b="0" lang="ru-RU" sz="1600" spc="-1" strike="noStrike">
              <a:latin typeface="Arial"/>
            </a:endParaRPr>
          </a:p>
          <a:p>
            <a:pPr>
              <a:lnSpc>
                <a:spcPct val="100000"/>
              </a:lnSpc>
              <a:spcAft>
                <a:spcPts val="992"/>
              </a:spcAft>
              <a:buNone/>
            </a:pPr>
            <a:r>
              <a:rPr b="0" i="1" lang="ru-RU" sz="1400" spc="-1" strike="noStrike">
                <a:solidFill>
                  <a:srgbClr val="000000"/>
                </a:solidFill>
                <a:latin typeface="Times New Roman"/>
                <a:ea typeface="Noto Sans CJK SC"/>
              </a:rPr>
              <a:t>S</a:t>
            </a:r>
            <a:r>
              <a:rPr b="0" i="1" lang="ru-RU" sz="1200" spc="-1" strike="noStrike">
                <a:solidFill>
                  <a:srgbClr val="000000"/>
                </a:solidFill>
                <a:latin typeface="Times New Roman"/>
                <a:ea typeface="Noto Sans CJK SC"/>
              </a:rPr>
              <a:t>tephen P. Reynolds et al., The youngest Galactic supernova remnant: G1.9+0.3. ApJ, 680, L41, 2008.</a:t>
            </a:r>
            <a:endParaRPr b="0" lang="ru-RU" sz="1200" spc="-1" strike="noStrike">
              <a:latin typeface="Arial"/>
            </a:endParaRPr>
          </a:p>
          <a:p>
            <a:pPr>
              <a:lnSpc>
                <a:spcPct val="100000"/>
              </a:lnSpc>
              <a:buNone/>
            </a:pPr>
            <a:r>
              <a:rPr b="0" i="1" lang="ru-RU" sz="1200" spc="-1" strike="noStrike">
                <a:solidFill>
                  <a:srgbClr val="000000"/>
                </a:solidFill>
                <a:latin typeface="Times New Roman"/>
                <a:ea typeface="Noto Sans CJK SC"/>
              </a:rPr>
              <a:t>S Chakraborti et al. Young remnants of type Ia supernovae and their progenitors: a study of SNR G1.9+0.3. ApJ, 819, 37 2016. </a:t>
            </a:r>
            <a:endParaRPr b="0" lang="ru-RU" sz="1200" spc="-1" strike="noStrike">
              <a:latin typeface="Arial"/>
            </a:endParaRPr>
          </a:p>
        </p:txBody>
      </p:sp>
      <p:sp>
        <p:nvSpPr>
          <p:cNvPr id="888" name=""/>
          <p:cNvSpPr/>
          <p:nvPr/>
        </p:nvSpPr>
        <p:spPr>
          <a:xfrm>
            <a:off x="468000" y="1440000"/>
            <a:ext cx="8274240" cy="1074240"/>
          </a:xfrm>
          <a:prstGeom prst="rect">
            <a:avLst/>
          </a:prstGeom>
          <a:solidFill>
            <a:srgbClr val="800080">
              <a:alpha val="20000"/>
            </a:srgbClr>
          </a:solidFill>
          <a:ln w="0">
            <a:noFill/>
          </a:ln>
        </p:spPr>
        <p:style>
          <a:lnRef idx="0"/>
          <a:fillRef idx="0"/>
          <a:effectRef idx="0"/>
          <a:fontRef idx="minor"/>
        </p:style>
        <p:txBody>
          <a:bodyPr lIns="90000" rIns="90000" tIns="45000" bIns="45000" anchor="t">
            <a:noAutofit/>
          </a:bodyPr>
          <a:p>
            <a:pPr>
              <a:lnSpc>
                <a:spcPct val="100000"/>
              </a:lnSpc>
              <a:buNone/>
            </a:pPr>
            <a:r>
              <a:rPr b="0" lang="ru-RU" sz="1800" spc="-1" strike="noStrike">
                <a:solidFill>
                  <a:srgbClr val="000000"/>
                </a:solidFill>
                <a:latin typeface="Times New Roman"/>
                <a:ea typeface="DejaVu Sans"/>
              </a:rPr>
              <a:t>Невооруженным глазом видны только примерно 13 % галактических сверхновых с коллапсом ядра и около 33 % термоядерных сверхновых (тип Ia).</a:t>
            </a:r>
            <a:endParaRPr b="0" lang="ru-RU" sz="1800" spc="-1" strike="noStrike">
              <a:latin typeface="Arial"/>
            </a:endParaRPr>
          </a:p>
          <a:p>
            <a:pPr>
              <a:lnSpc>
                <a:spcPct val="100000"/>
              </a:lnSpc>
              <a:buNone/>
            </a:pPr>
            <a:r>
              <a:rPr b="0" i="1" lang="ru-RU" sz="1400" spc="-1" strike="noStrike">
                <a:solidFill>
                  <a:srgbClr val="000000"/>
                </a:solidFill>
                <a:latin typeface="Times New Roman"/>
                <a:ea typeface="DejaVu Sans"/>
              </a:rPr>
              <a:t>C.T. Murphey et al. Witnessing history: sky distribution, detectability, and rates of naked-eye Milky Way supernovae. MNRAS 507, 927–943 (2021)</a:t>
            </a:r>
            <a:endParaRPr b="0" lang="ru-RU" sz="14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9" name=""/>
          <p:cNvSpPr/>
          <p:nvPr/>
        </p:nvSpPr>
        <p:spPr>
          <a:xfrm>
            <a:off x="141840" y="2700000"/>
            <a:ext cx="8736840" cy="2888280"/>
          </a:xfrm>
          <a:prstGeom prst="rect">
            <a:avLst/>
          </a:prstGeom>
          <a:solidFill>
            <a:srgbClr val="ffd428">
              <a:alpha val="30000"/>
            </a:srgbClr>
          </a:solidFill>
          <a:ln w="0">
            <a:noFill/>
          </a:ln>
        </p:spPr>
        <p:style>
          <a:lnRef idx="0"/>
          <a:fillRef idx="0"/>
          <a:effectRef idx="0"/>
          <a:fontRef idx="minor"/>
        </p:style>
        <p:txBody>
          <a:bodyPr lIns="90000" rIns="90000" tIns="45000" bIns="450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Times New Roman"/>
                <a:ea typeface="DejaVu Sans"/>
              </a:rPr>
              <a:t>1) Артемовский сцинтилляционный детектор (АСД): ноябрь 1977 – 2017(?) </a:t>
            </a:r>
            <a:endParaRPr b="0" lang="ru-RU" sz="1600" spc="-1" strike="noStrike">
              <a:latin typeface="Arial"/>
            </a:endParaRPr>
          </a:p>
          <a:p>
            <a:pPr>
              <a:lnSpc>
                <a:spcPct val="15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Times New Roman"/>
                <a:ea typeface="DejaVu Sans"/>
              </a:rPr>
              <a:t>2) Баксанский Подземный Сцинтилляционный Телескоп (БПСТ): поиск нейтринных вспышек идет с 30.06.1980 </a:t>
            </a:r>
            <a:r>
              <a:rPr b="0" lang="ru-RU" sz="1600" spc="-1" strike="noStrike">
                <a:solidFill>
                  <a:srgbClr val="000000"/>
                </a:solidFill>
                <a:latin typeface="Times New Roman"/>
                <a:ea typeface="Times New Roman"/>
              </a:rPr>
              <a:t>→</a:t>
            </a:r>
            <a:endParaRPr b="0" lang="ru-RU" sz="1600" spc="-1" strike="noStrike">
              <a:latin typeface="Arial"/>
            </a:endParaRPr>
          </a:p>
          <a:p>
            <a:pPr>
              <a:lnSpc>
                <a:spcPct val="15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Times New Roman"/>
                <a:ea typeface="DejaVu Sans"/>
              </a:rPr>
              <a:t>3) Kamiokande-II:  1985 – 1990.  Kamiokande-III: 1990 – 1995.</a:t>
            </a:r>
            <a:endParaRPr b="0" lang="ru-RU" sz="1600" spc="-1" strike="noStrike">
              <a:latin typeface="Arial"/>
            </a:endParaRPr>
          </a:p>
          <a:p>
            <a:pPr>
              <a:lnSpc>
                <a:spcPct val="15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Times New Roman"/>
                <a:ea typeface="DejaVu Sans"/>
              </a:rPr>
              <a:t>4) Super-Kamiokande:  1996 </a:t>
            </a:r>
            <a:r>
              <a:rPr b="0" lang="ru-RU" sz="1600" spc="-1" strike="noStrike">
                <a:solidFill>
                  <a:srgbClr val="000000"/>
                </a:solidFill>
                <a:latin typeface="Times New Roman"/>
                <a:ea typeface="Times New Roman"/>
              </a:rPr>
              <a:t>→</a:t>
            </a:r>
            <a:endParaRPr b="0" lang="ru-RU" sz="1600" spc="-1" strike="noStrike">
              <a:latin typeface="Arial"/>
            </a:endParaRPr>
          </a:p>
          <a:p>
            <a:pPr>
              <a:lnSpc>
                <a:spcPct val="15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Times New Roman"/>
                <a:ea typeface="DejaVu Sans"/>
              </a:rPr>
              <a:t>5) Irvine–Michigan–Brookhaven (IMB) detector:  May 1986 – 1991</a:t>
            </a:r>
            <a:endParaRPr b="0" lang="ru-RU" sz="1600" spc="-1" strike="noStrike">
              <a:latin typeface="Arial"/>
            </a:endParaRPr>
          </a:p>
          <a:p>
            <a:pPr>
              <a:lnSpc>
                <a:spcPct val="15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Times New Roman"/>
                <a:ea typeface="DejaVu Sans"/>
              </a:rPr>
              <a:t>6) Liquid Scintillation Detector (LSD): октябрь 1984  – 2002 </a:t>
            </a:r>
            <a:endParaRPr b="0" lang="ru-RU" sz="1600" spc="-1" strike="noStrike">
              <a:latin typeface="Arial"/>
            </a:endParaRPr>
          </a:p>
          <a:p>
            <a:pPr>
              <a:lnSpc>
                <a:spcPct val="15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Times New Roman"/>
                <a:ea typeface="DejaVu Sans"/>
              </a:rPr>
              <a:t>7) Large Volume Detector (LVD):  1992(1 tower), 1998 (3 towers) </a:t>
            </a:r>
            <a:r>
              <a:rPr b="0" lang="ru-RU" sz="1600" spc="-1" strike="noStrike">
                <a:solidFill>
                  <a:srgbClr val="000000"/>
                </a:solidFill>
                <a:latin typeface="Times New Roman"/>
                <a:ea typeface="Times New Roman"/>
              </a:rPr>
              <a:t>→</a:t>
            </a:r>
            <a:r>
              <a:rPr b="0" lang="ru-RU" sz="1600" spc="-1" strike="noStrike">
                <a:solidFill>
                  <a:srgbClr val="000000"/>
                </a:solidFill>
                <a:latin typeface="Times New Roman"/>
                <a:ea typeface="DejaVu Sans"/>
              </a:rPr>
              <a:t>  </a:t>
            </a:r>
            <a:endParaRPr b="0" lang="ru-RU" sz="1600" spc="-1" strike="noStrike">
              <a:latin typeface="Arial"/>
            </a:endParaRPr>
          </a:p>
        </p:txBody>
      </p:sp>
      <p:sp>
        <p:nvSpPr>
          <p:cNvPr id="890" name="PlaceHolder 1"/>
          <p:cNvSpPr>
            <a:spLocks noGrp="1"/>
          </p:cNvSpPr>
          <p:nvPr>
            <p:ph type="title"/>
          </p:nvPr>
        </p:nvSpPr>
        <p:spPr>
          <a:xfrm>
            <a:off x="180000" y="1800000"/>
            <a:ext cx="8632080" cy="594720"/>
          </a:xfrm>
          <a:prstGeom prst="rect">
            <a:avLst/>
          </a:prstGeom>
          <a:solidFill>
            <a:srgbClr val="ff0000">
              <a:alpha val="30000"/>
            </a:srgbClr>
          </a:solidFill>
          <a:ln w="0">
            <a:noFill/>
          </a:ln>
        </p:spPr>
        <p:txBody>
          <a:bodyPr lIns="0" rIns="0" tIns="0" bIns="0" anchor="b">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Book Antiqua"/>
                <a:ea typeface="DejaVu Sans"/>
              </a:rPr>
              <a:t>Нейтринные телескопы: поиск нейтринных вспышек </a:t>
            </a:r>
            <a:br>
              <a:rPr sz="1600"/>
            </a:br>
            <a:r>
              <a:rPr b="0" lang="ru-RU" sz="1600" spc="-1" strike="noStrike">
                <a:solidFill>
                  <a:srgbClr val="000000"/>
                </a:solidFill>
                <a:latin typeface="Book Antiqua"/>
                <a:ea typeface="DejaVu Sans"/>
              </a:rPr>
              <a:t>от взрывов Сверхновых с коллапсом ядра.</a:t>
            </a:r>
            <a:endParaRPr b="0" lang="ru-RU" sz="1600" spc="-1" strike="noStrike">
              <a:latin typeface="Arial"/>
            </a:endParaRPr>
          </a:p>
        </p:txBody>
      </p:sp>
      <p:sp>
        <p:nvSpPr>
          <p:cNvPr id="891" name="PlaceHolder 4"/>
          <p:cNvSpPr/>
          <p:nvPr/>
        </p:nvSpPr>
        <p:spPr>
          <a:xfrm>
            <a:off x="360000" y="5737680"/>
            <a:ext cx="8388360" cy="914400"/>
          </a:xfrm>
          <a:prstGeom prst="rect">
            <a:avLst/>
          </a:prstGeom>
          <a:solidFill>
            <a:srgbClr val="ff0000">
              <a:alpha val="30000"/>
            </a:srgbClr>
          </a:solidFill>
          <a:ln w="0">
            <a:noFill/>
          </a:ln>
        </p:spPr>
        <p:style>
          <a:lnRef idx="0"/>
          <a:fillRef idx="0"/>
          <a:effectRef idx="0"/>
          <a:fontRef idx="minor"/>
        </p:style>
        <p:txBody>
          <a:bodyPr lIns="0" rIns="0" tIns="0" bIns="0" anchor="b">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pc="-1" strike="noStrike">
                <a:solidFill>
                  <a:srgbClr val="000000"/>
                </a:solidFill>
                <a:latin typeface="Times New Roman"/>
                <a:ea typeface="DejaVu Sans"/>
              </a:rPr>
              <a:t>Мы считаем, что в Галактике не было взрывов Сверхновых с коллапсом ядра с ноября 1977 года.</a:t>
            </a:r>
            <a:br>
              <a:rPr sz="2000"/>
            </a:br>
            <a:endParaRPr b="0" lang="ru-RU" sz="2000" spc="-1" strike="noStrike">
              <a:latin typeface="Arial"/>
            </a:endParaRPr>
          </a:p>
        </p:txBody>
      </p:sp>
      <p:sp>
        <p:nvSpPr>
          <p:cNvPr id="892" name=""/>
          <p:cNvSpPr/>
          <p:nvPr/>
        </p:nvSpPr>
        <p:spPr>
          <a:xfrm>
            <a:off x="255240" y="180000"/>
            <a:ext cx="8736840" cy="1368000"/>
          </a:xfrm>
          <a:prstGeom prst="rect">
            <a:avLst/>
          </a:prstGeom>
          <a:solidFill>
            <a:srgbClr val="dee6ef">
              <a:alpha val="30000"/>
            </a:srgbClr>
          </a:solidFill>
          <a:ln w="0">
            <a:noFill/>
          </a:ln>
        </p:spPr>
        <p:style>
          <a:lnRef idx="0"/>
          <a:fillRef idx="0"/>
          <a:effectRef idx="0"/>
          <a:fontRef idx="minor"/>
        </p:style>
        <p:txBody>
          <a:bodyPr lIns="90000" rIns="90000" tIns="45000" bIns="450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Times New Roman"/>
                <a:ea typeface="DejaVu Sans"/>
              </a:rPr>
              <a:t>Нейтринное излучение играет важную роль в эволюции звезд,  особенно в финальной части эволюции массивных звезд. Эволюция звезд с массой, превышающих 8 масс Солнца,  заканчивается гравитационным коллапсом ядра (+ возможная Сверхновая) и сопровождается нейтринной вспышкой. </a:t>
            </a:r>
            <a:r>
              <a:rPr b="0" lang="ru-RU" sz="2000" spc="-1" strike="noStrike">
                <a:solidFill>
                  <a:srgbClr val="000000"/>
                </a:solidFill>
                <a:latin typeface="Times New Roman"/>
                <a:ea typeface="Times New Roman"/>
              </a:rPr>
              <a:t>→</a:t>
            </a:r>
            <a:r>
              <a:rPr b="0" lang="ru-RU" sz="1600" spc="-1" strike="noStrike">
                <a:solidFill>
                  <a:srgbClr val="000000"/>
                </a:solidFill>
                <a:latin typeface="Times New Roman"/>
                <a:ea typeface="Times New Roman"/>
              </a:rPr>
              <a:t> Наиболее подходящим инструментом для обнаружения сверхновых с</a:t>
            </a:r>
            <a:endParaRPr b="0" lang="ru-RU" sz="1600" spc="-1" strike="noStrike">
              <a:latin typeface="Arial"/>
            </a:endParaRPr>
          </a:p>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600" spc="-1" strike="noStrike">
                <a:solidFill>
                  <a:srgbClr val="000000"/>
                </a:solidFill>
                <a:latin typeface="Times New Roman"/>
                <a:ea typeface="Times New Roman"/>
              </a:rPr>
              <a:t>коллапсом ядра являются большие нейтринные детекторы.</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3" name=""/>
          <p:cNvSpPr/>
          <p:nvPr/>
        </p:nvSpPr>
        <p:spPr>
          <a:xfrm>
            <a:off x="198720" y="1023120"/>
            <a:ext cx="8736840" cy="1459080"/>
          </a:xfrm>
          <a:prstGeom prst="rect">
            <a:avLst/>
          </a:prstGeom>
          <a:solidFill>
            <a:srgbClr val="dee6ef">
              <a:alpha val="30000"/>
            </a:srgbClr>
          </a:solidFill>
          <a:ln w="0">
            <a:noFill/>
          </a:ln>
        </p:spPr>
        <p:style>
          <a:lnRef idx="0"/>
          <a:fillRef idx="0"/>
          <a:effectRef idx="0"/>
          <a:fontRef idx="minor"/>
        </p:style>
        <p:txBody>
          <a:bodyPr lIns="90000" rIns="90000" tIns="45000" bIns="450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500" spc="-1" strike="noStrike">
                <a:solidFill>
                  <a:srgbClr val="000000"/>
                </a:solidFill>
                <a:latin typeface="Times New Roman"/>
                <a:ea typeface="DejaVu Sans"/>
              </a:rPr>
              <a:t>Реакции термоядерного синтеза: вначале дейтерий и гелий, затем более тяжелые элементы вплоть до железа, для которого </a:t>
            </a:r>
            <a:r>
              <a:rPr b="0" lang="ru-RU" sz="1500" spc="-1" strike="noStrike">
                <a:solidFill>
                  <a:srgbClr val="000000"/>
                </a:solidFill>
                <a:latin typeface="Times New Roman"/>
                <a:ea typeface="Times New Roman"/>
              </a:rPr>
              <a:t>энергия связи нуклонов в ядре максимальна, и дальнейшие реакции синтеза становятся невозможны. Звезда теряет устойчивость,  происходит катастрофическое сжатие вещества, образуется смесь нейтронов, протонов и электронов с плотностью ~10</a:t>
            </a:r>
            <a:r>
              <a:rPr b="0" lang="ru-RU" sz="1500" spc="-1" strike="noStrike" baseline="33000">
                <a:solidFill>
                  <a:srgbClr val="000000"/>
                </a:solidFill>
                <a:latin typeface="Times New Roman"/>
                <a:ea typeface="Times New Roman"/>
              </a:rPr>
              <a:t>14</a:t>
            </a:r>
            <a:r>
              <a:rPr b="0" lang="ru-RU" sz="1500" spc="-1" strike="noStrike">
                <a:solidFill>
                  <a:srgbClr val="000000"/>
                </a:solidFill>
                <a:latin typeface="Times New Roman"/>
                <a:ea typeface="Times New Roman"/>
              </a:rPr>
              <a:t> г/см</a:t>
            </a:r>
            <a:r>
              <a:rPr b="0" lang="ru-RU" sz="1500" spc="-1" strike="noStrike" baseline="33000">
                <a:solidFill>
                  <a:srgbClr val="000000"/>
                </a:solidFill>
                <a:latin typeface="Times New Roman"/>
                <a:ea typeface="Times New Roman"/>
              </a:rPr>
              <a:t>3</a:t>
            </a:r>
            <a:r>
              <a:rPr b="0" lang="ru-RU" sz="1500" spc="-1" strike="noStrike">
                <a:solidFill>
                  <a:srgbClr val="000000"/>
                </a:solidFill>
                <a:latin typeface="Times New Roman"/>
                <a:ea typeface="Times New Roman"/>
              </a:rPr>
              <a:t>. Электроны вдавливаются в протоны, создавая нейтроны →  происходит нейтронизация звезды и возникает короткий мощный всплеск нейтринного излучения.</a:t>
            </a:r>
            <a:endParaRPr b="0" lang="ru-RU" sz="1500" spc="-1" strike="noStrike">
              <a:latin typeface="Arial"/>
            </a:endParaRPr>
          </a:p>
        </p:txBody>
      </p:sp>
      <p:sp>
        <p:nvSpPr>
          <p:cNvPr id="894" name="PlaceHolder 1"/>
          <p:cNvSpPr>
            <a:spLocks noGrp="1"/>
          </p:cNvSpPr>
          <p:nvPr>
            <p:ph type="title"/>
          </p:nvPr>
        </p:nvSpPr>
        <p:spPr>
          <a:xfrm>
            <a:off x="447840" y="213840"/>
            <a:ext cx="8219160" cy="676440"/>
          </a:xfrm>
          <a:prstGeom prst="rect">
            <a:avLst/>
          </a:prstGeom>
          <a:solidFill>
            <a:srgbClr val="800080">
              <a:alpha val="30000"/>
            </a:srgbClr>
          </a:solidFill>
          <a:ln w="0">
            <a:noFill/>
          </a:ln>
        </p:spPr>
        <p:txBody>
          <a:bodyPr lIns="0" rIns="0" tIns="0" bIns="0" anchor="b">
            <a:no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Book Antiqua"/>
                <a:ea typeface="DejaVu Sans"/>
              </a:rPr>
              <a:t>Нейтринные вспышки от взрывов Сверхновых с коллапсом ядра.</a:t>
            </a:r>
            <a:br>
              <a:rPr sz="1800"/>
            </a:br>
            <a:endParaRPr b="0" lang="ru-RU" sz="1800" spc="-1" strike="noStrike">
              <a:latin typeface="Arial"/>
            </a:endParaRPr>
          </a:p>
        </p:txBody>
      </p:sp>
      <p:pic>
        <p:nvPicPr>
          <p:cNvPr id="895" name="" descr=""/>
          <p:cNvPicPr/>
          <p:nvPr/>
        </p:nvPicPr>
        <p:blipFill>
          <a:blip r:embed="rId1"/>
          <a:stretch/>
        </p:blipFill>
        <p:spPr>
          <a:xfrm>
            <a:off x="164520" y="3495240"/>
            <a:ext cx="2131560" cy="3228840"/>
          </a:xfrm>
          <a:prstGeom prst="rect">
            <a:avLst/>
          </a:prstGeom>
          <a:ln w="0">
            <a:noFill/>
          </a:ln>
        </p:spPr>
      </p:pic>
      <p:sp>
        <p:nvSpPr>
          <p:cNvPr id="896" name=""/>
          <p:cNvSpPr/>
          <p:nvPr/>
        </p:nvSpPr>
        <p:spPr>
          <a:xfrm>
            <a:off x="360000" y="2550600"/>
            <a:ext cx="2078640" cy="509400"/>
          </a:xfrm>
          <a:prstGeom prst="rect">
            <a:avLst/>
          </a:prstGeom>
          <a:solidFill>
            <a:srgbClr val="ff99cc">
              <a:alpha val="35000"/>
            </a:srgbClr>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pc="-1" strike="noStrike">
                <a:solidFill>
                  <a:srgbClr val="000000"/>
                </a:solidFill>
                <a:latin typeface="Times New Roman"/>
                <a:ea typeface="DejaVu Sans"/>
              </a:rPr>
              <a:t>p + e</a:t>
            </a:r>
            <a:r>
              <a:rPr b="0" lang="ru-RU" sz="2400" spc="-1" strike="noStrike" baseline="30000">
                <a:solidFill>
                  <a:srgbClr val="000000"/>
                </a:solidFill>
                <a:latin typeface="Times New Roman"/>
                <a:ea typeface="DejaVu Sans"/>
              </a:rPr>
              <a:t>-</a:t>
            </a:r>
            <a:r>
              <a:rPr b="0" lang="en-US" sz="2400" spc="-1" strike="noStrike">
                <a:solidFill>
                  <a:srgbClr val="000000"/>
                </a:solidFill>
                <a:latin typeface="Times New Roman"/>
                <a:ea typeface="DejaVu Sans"/>
              </a:rPr>
              <a:t> </a:t>
            </a:r>
            <a:r>
              <a:rPr b="0" lang="ru-RU" sz="2400" spc="-1" strike="noStrike">
                <a:solidFill>
                  <a:srgbClr val="000000"/>
                </a:solidFill>
                <a:latin typeface="Times New Roman"/>
                <a:ea typeface="Times New Roman"/>
              </a:rPr>
              <a:t>→</a:t>
            </a:r>
            <a:r>
              <a:rPr b="0" lang="ru-RU" sz="2400" spc="-1" strike="noStrike">
                <a:solidFill>
                  <a:srgbClr val="000000"/>
                </a:solidFill>
                <a:latin typeface="Times New Roman"/>
                <a:ea typeface="DejaVu Sans"/>
              </a:rPr>
              <a:t> </a:t>
            </a:r>
            <a:r>
              <a:rPr b="0" lang="el-GR" sz="2400" spc="-1" strike="noStrike">
                <a:solidFill>
                  <a:srgbClr val="000000"/>
                </a:solidFill>
                <a:latin typeface="Times New Roman"/>
                <a:ea typeface="Times New Roman"/>
              </a:rPr>
              <a:t>ν</a:t>
            </a:r>
            <a:r>
              <a:rPr b="0" lang="ru-RU" sz="2400" spc="-1" strike="noStrike" baseline="-25000">
                <a:solidFill>
                  <a:srgbClr val="000000"/>
                </a:solidFill>
                <a:latin typeface="Times New Roman"/>
                <a:ea typeface="DejaVu Sans"/>
              </a:rPr>
              <a:t>e</a:t>
            </a:r>
            <a:r>
              <a:rPr b="0" lang="ru-RU" sz="2400" spc="-1" strike="noStrike">
                <a:solidFill>
                  <a:srgbClr val="000000"/>
                </a:solidFill>
                <a:latin typeface="Times New Roman"/>
                <a:ea typeface="DejaVu Sans"/>
              </a:rPr>
              <a:t> + n </a:t>
            </a:r>
            <a:endParaRPr b="0" lang="ru-RU" sz="2400" spc="-1" strike="noStrike">
              <a:latin typeface="Arial"/>
            </a:endParaRPr>
          </a:p>
        </p:txBody>
      </p:sp>
      <p:sp>
        <p:nvSpPr>
          <p:cNvPr id="897" name=""/>
          <p:cNvSpPr/>
          <p:nvPr/>
        </p:nvSpPr>
        <p:spPr>
          <a:xfrm>
            <a:off x="2700000" y="3037320"/>
            <a:ext cx="6292080" cy="2600280"/>
          </a:xfrm>
          <a:prstGeom prst="rect">
            <a:avLst/>
          </a:prstGeom>
          <a:solidFill>
            <a:srgbClr val="ffccff">
              <a:alpha val="21000"/>
            </a:srgbClr>
          </a:solidFill>
          <a:ln w="0">
            <a:noFill/>
          </a:ln>
        </p:spPr>
        <p:style>
          <a:lnRef idx="0"/>
          <a:fillRef idx="0"/>
          <a:effectRef idx="0"/>
          <a:fontRef idx="minor"/>
        </p:style>
        <p:txBody>
          <a:bodyPr lIns="90000" rIns="90000" tIns="46800" bIns="46800" anchor="t">
            <a:spAutoFit/>
          </a:bodyPr>
          <a:p>
            <a:pPr marL="216000" indent="-216000">
              <a:lnSpc>
                <a:spcPct val="100000"/>
              </a:lnSpc>
              <a:buClr>
                <a:srgbClr val="000000"/>
              </a:buClr>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Times New Roman"/>
              </a:rPr>
              <a:t>→ </a:t>
            </a:r>
            <a:r>
              <a:rPr b="0" lang="ru-RU" sz="1800" spc="-1" strike="noStrike">
                <a:solidFill>
                  <a:srgbClr val="000000"/>
                </a:solidFill>
                <a:latin typeface="Times New Roman"/>
                <a:ea typeface="Times New Roman"/>
              </a:rPr>
              <a:t>образование нейтронной звезды;</a:t>
            </a:r>
            <a:endParaRPr b="0" lang="ru-RU" sz="1800" spc="-1" strike="noStrike">
              <a:latin typeface="Arial"/>
            </a:endParaRPr>
          </a:p>
          <a:p>
            <a:pPr marL="216000" indent="-216000">
              <a:lnSpc>
                <a:spcPct val="100000"/>
              </a:lnSpc>
              <a:buClr>
                <a:srgbClr val="000000"/>
              </a:buClr>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Times New Roman"/>
              </a:rPr>
              <a:t>  </a:t>
            </a:r>
            <a:r>
              <a:rPr b="0" lang="ru-RU" sz="1800" spc="-1" strike="noStrike">
                <a:solidFill>
                  <a:srgbClr val="000000"/>
                </a:solidFill>
                <a:latin typeface="Times New Roman"/>
                <a:ea typeface="Times New Roman"/>
              </a:rPr>
              <a:t>изменение гравитационной энергии связи от начального состояния до конечного составляет: ~ 3·10</a:t>
            </a:r>
            <a:r>
              <a:rPr b="0" lang="ru-RU" sz="1800" spc="-1" strike="noStrike" baseline="33000">
                <a:solidFill>
                  <a:srgbClr val="000000"/>
                </a:solidFill>
                <a:latin typeface="Times New Roman"/>
                <a:ea typeface="Times New Roman"/>
              </a:rPr>
              <a:t>53</a:t>
            </a:r>
            <a:r>
              <a:rPr b="0" lang="ru-RU" sz="1800" spc="-1" strike="noStrike">
                <a:solidFill>
                  <a:srgbClr val="000000"/>
                </a:solidFill>
                <a:latin typeface="Times New Roman"/>
                <a:ea typeface="Times New Roman"/>
              </a:rPr>
              <a:t> эрг.</a:t>
            </a:r>
            <a:endParaRPr b="0" lang="ru-RU" sz="1800" spc="-1" strike="noStrike">
              <a:latin typeface="Arial"/>
            </a:endParaRPr>
          </a:p>
          <a:p>
            <a:pPr marL="216000" indent="-216000">
              <a:lnSpc>
                <a:spcPct val="100000"/>
              </a:lnSpc>
              <a:buClr>
                <a:srgbClr val="000000"/>
              </a:buClr>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Times New Roman"/>
              </a:rPr>
              <a:t> </a:t>
            </a:r>
            <a:r>
              <a:rPr b="0" lang="ru-RU" sz="1800" spc="-1" strike="noStrike">
                <a:solidFill>
                  <a:srgbClr val="000000"/>
                </a:solidFill>
                <a:latin typeface="Times New Roman"/>
                <a:ea typeface="Times New Roman"/>
              </a:rPr>
              <a:t>~ 99% этой энергии переходит в нейтрино и антинейтрино всех сортов (делится примерно поровну между различными типами нейтрино).</a:t>
            </a:r>
            <a:endParaRPr b="0" lang="ru-RU" sz="1800" spc="-1" strike="noStrike">
              <a:latin typeface="Arial"/>
            </a:endParaRPr>
          </a:p>
          <a:p>
            <a:pPr marL="216000" indent="-216000">
              <a:lnSpc>
                <a:spcPct val="80000"/>
              </a:lnSpc>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Times New Roman"/>
                <a:ea typeface="Times New Roman"/>
              </a:rPr>
              <a:t>T</a:t>
            </a:r>
            <a:r>
              <a:rPr b="0" lang="en-US" sz="1800" spc="-1" strike="noStrike" baseline="-25000">
                <a:solidFill>
                  <a:srgbClr val="000000"/>
                </a:solidFill>
                <a:latin typeface="Times New Roman"/>
                <a:ea typeface="Times New Roman"/>
              </a:rPr>
              <a:t>burst</a:t>
            </a:r>
            <a:r>
              <a:rPr b="0" lang="ru-RU" sz="1800" spc="-1" strike="noStrike">
                <a:solidFill>
                  <a:srgbClr val="000000"/>
                </a:solidFill>
                <a:latin typeface="Times New Roman"/>
                <a:ea typeface="Times New Roman"/>
              </a:rPr>
              <a:t> </a:t>
            </a:r>
            <a:r>
              <a:rPr b="0" lang="en-US" sz="1800" spc="-1" strike="noStrike">
                <a:solidFill>
                  <a:srgbClr val="000000"/>
                </a:solidFill>
                <a:latin typeface="Times New Roman"/>
                <a:ea typeface="Times New Roman"/>
              </a:rPr>
              <a:t>~</a:t>
            </a:r>
            <a:r>
              <a:rPr b="0" lang="ru-RU" sz="1800" spc="-1" strike="noStrike">
                <a:solidFill>
                  <a:srgbClr val="000000"/>
                </a:solidFill>
                <a:latin typeface="Times New Roman"/>
                <a:ea typeface="Times New Roman"/>
              </a:rPr>
              <a:t> 10 секунд, Е</a:t>
            </a:r>
            <a:r>
              <a:rPr b="0" lang="el-GR" sz="1800" spc="-1" strike="noStrike" baseline="-25000">
                <a:solidFill>
                  <a:srgbClr val="000000"/>
                </a:solidFill>
                <a:latin typeface="Times New Roman"/>
                <a:ea typeface="Times New Roman"/>
              </a:rPr>
              <a:t>ν</a:t>
            </a:r>
            <a:r>
              <a:rPr b="0" lang="ru-RU" sz="1800" spc="-1" strike="noStrike">
                <a:solidFill>
                  <a:srgbClr val="000000"/>
                </a:solidFill>
                <a:latin typeface="Times New Roman"/>
                <a:ea typeface="Times New Roman"/>
              </a:rPr>
              <a:t> </a:t>
            </a:r>
            <a:r>
              <a:rPr b="0" lang="en-US" sz="1800" spc="-1" strike="noStrike">
                <a:solidFill>
                  <a:srgbClr val="000000"/>
                </a:solidFill>
                <a:latin typeface="Times New Roman"/>
                <a:ea typeface="Times New Roman"/>
              </a:rPr>
              <a:t>~</a:t>
            </a:r>
            <a:r>
              <a:rPr b="0" lang="ru-RU" sz="1800" spc="-1" strike="noStrike">
                <a:solidFill>
                  <a:srgbClr val="000000"/>
                </a:solidFill>
                <a:latin typeface="Times New Roman"/>
                <a:ea typeface="Times New Roman"/>
              </a:rPr>
              <a:t> 10 – 20 МэВ</a:t>
            </a:r>
            <a:endParaRPr b="0" lang="ru-RU" sz="1800" spc="-1" strike="noStrike">
              <a:latin typeface="Arial"/>
            </a:endParaRPr>
          </a:p>
          <a:p>
            <a:pPr marL="216000" indent="-216000">
              <a:lnSpc>
                <a:spcPct val="100000"/>
              </a:lnSpc>
              <a:buClr>
                <a:srgbClr val="000000"/>
              </a:buClr>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Times New Roman"/>
              </a:rPr>
              <a:t> </a:t>
            </a:r>
            <a:r>
              <a:rPr b="0" lang="ru-RU" sz="1800" spc="-1" strike="noStrike">
                <a:solidFill>
                  <a:srgbClr val="000000"/>
                </a:solidFill>
                <a:latin typeface="Times New Roman"/>
                <a:ea typeface="Times New Roman"/>
              </a:rPr>
              <a:t>~ 1% переходит в кинетическую энергию разлетающейся оболочки и световую вспышку.</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98" name="" descr=""/>
          <p:cNvPicPr/>
          <p:nvPr/>
        </p:nvPicPr>
        <p:blipFill>
          <a:blip r:embed="rId1"/>
          <a:stretch/>
        </p:blipFill>
        <p:spPr>
          <a:xfrm>
            <a:off x="303840" y="367200"/>
            <a:ext cx="8328240" cy="2144880"/>
          </a:xfrm>
          <a:prstGeom prst="rect">
            <a:avLst/>
          </a:prstGeom>
          <a:ln w="9360">
            <a:solidFill>
              <a:srgbClr val="000000"/>
            </a:solidFill>
            <a:miter/>
          </a:ln>
        </p:spPr>
      </p:pic>
      <p:sp>
        <p:nvSpPr>
          <p:cNvPr id="899" name=""/>
          <p:cNvSpPr/>
          <p:nvPr/>
        </p:nvSpPr>
        <p:spPr>
          <a:xfrm>
            <a:off x="4572000" y="2620800"/>
            <a:ext cx="3700080" cy="275760"/>
          </a:xfrm>
          <a:custGeom>
            <a:avLst/>
            <a:gdLst/>
            <a:ahLst/>
            <a:rect l="l" t="t" r="r" b="b"/>
            <a:pathLst>
              <a:path w="21600" h="21600">
                <a:moveTo>
                  <a:pt x="0" y="0"/>
                </a:moveTo>
                <a:lnTo>
                  <a:pt x="21600" y="0"/>
                </a:lnTo>
                <a:lnTo>
                  <a:pt x="21600" y="21600"/>
                </a:lnTo>
                <a:lnTo>
                  <a:pt x="0" y="21600"/>
                </a:lnTo>
                <a:lnTo>
                  <a:pt x="0" y="0"/>
                </a:lnTo>
                <a:close/>
              </a:path>
            </a:pathLst>
          </a:custGeom>
          <a:solidFill>
            <a:srgbClr val="ffff99">
              <a:alpha val="54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i="1" lang="ru-RU" sz="1200" spc="-1" strike="noStrike">
                <a:solidFill>
                  <a:srgbClr val="000000"/>
                </a:solidFill>
                <a:latin typeface="Times New Roman"/>
                <a:ea typeface="DejaVu Sans"/>
              </a:rPr>
              <a:t>S</a:t>
            </a:r>
            <a:r>
              <a:rPr b="0" i="1" lang="en-US" sz="1200" spc="-1" strike="noStrike">
                <a:solidFill>
                  <a:srgbClr val="000000"/>
                </a:solidFill>
                <a:latin typeface="Times New Roman"/>
                <a:ea typeface="DejaVu Sans"/>
              </a:rPr>
              <a:t>. </a:t>
            </a:r>
            <a:r>
              <a:rPr b="0" i="1" lang="ru-RU" sz="1200" spc="-1" strike="noStrike">
                <a:solidFill>
                  <a:srgbClr val="000000"/>
                </a:solidFill>
                <a:latin typeface="Times New Roman"/>
                <a:ea typeface="DejaVu Sans"/>
              </a:rPr>
              <a:t>Horiuchi</a:t>
            </a:r>
            <a:r>
              <a:rPr b="0" i="1" lang="en-US" sz="1200" spc="-1" strike="noStrike">
                <a:solidFill>
                  <a:srgbClr val="000000"/>
                </a:solidFill>
                <a:latin typeface="Times New Roman"/>
                <a:ea typeface="DejaVu Sans"/>
              </a:rPr>
              <a:t>, </a:t>
            </a:r>
            <a:r>
              <a:rPr b="0" i="1" lang="ru-RU" sz="1200" spc="-1" strike="noStrike">
                <a:solidFill>
                  <a:srgbClr val="000000"/>
                </a:solidFill>
                <a:latin typeface="Times New Roman"/>
                <a:ea typeface="DejaVu Sans"/>
              </a:rPr>
              <a:t>James P. Kneller</a:t>
            </a:r>
            <a:r>
              <a:rPr b="0" i="1" lang="en-US" sz="1200" spc="-1" strike="noStrike">
                <a:solidFill>
                  <a:srgbClr val="000000"/>
                </a:solidFill>
                <a:latin typeface="Times New Roman"/>
                <a:ea typeface="DejaVu Sans"/>
              </a:rPr>
              <a:t>, </a:t>
            </a:r>
            <a:r>
              <a:rPr b="0" i="1" lang="ru-RU" sz="1200" spc="-1" strike="noStrike">
                <a:solidFill>
                  <a:srgbClr val="000000"/>
                </a:solidFill>
                <a:latin typeface="Times New Roman"/>
                <a:ea typeface="DejaVu Sans"/>
              </a:rPr>
              <a:t>arXiv:1709.01515</a:t>
            </a:r>
            <a:endParaRPr b="0" lang="ru-RU" sz="1200" spc="-1" strike="noStrike">
              <a:latin typeface="Arial"/>
            </a:endParaRPr>
          </a:p>
        </p:txBody>
      </p:sp>
      <p:sp>
        <p:nvSpPr>
          <p:cNvPr id="900" name=""/>
          <p:cNvSpPr/>
          <p:nvPr/>
        </p:nvSpPr>
        <p:spPr>
          <a:xfrm>
            <a:off x="3384000" y="1080000"/>
            <a:ext cx="1612080" cy="405000"/>
          </a:xfrm>
          <a:prstGeom prst="rect">
            <a:avLst/>
          </a:prstGeom>
          <a:solidFill>
            <a:srgbClr val="ff99cc">
              <a:alpha val="35000"/>
            </a:srgbClr>
          </a:solidFill>
          <a:ln w="0">
            <a:noFill/>
          </a:ln>
        </p:spPr>
        <p:style>
          <a:lnRef idx="0"/>
          <a:fillRef idx="0"/>
          <a:effectRef idx="0"/>
          <a:fontRef idx="minor"/>
        </p:style>
        <p:txBody>
          <a:bodyPr lIns="90000" rIns="90000" tIns="46800" bIns="46800" anchor="t">
            <a:spAutoFit/>
          </a:bodyPr>
          <a:p>
            <a:pP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DejaVu Sans"/>
              </a:rPr>
              <a:t>p + e</a:t>
            </a:r>
            <a:r>
              <a:rPr b="0" lang="ru-RU" sz="1800" spc="-1" strike="noStrike" baseline="30000">
                <a:solidFill>
                  <a:srgbClr val="000000"/>
                </a:solidFill>
                <a:latin typeface="Times New Roman"/>
                <a:ea typeface="DejaVu Sans"/>
              </a:rPr>
              <a:t>-</a:t>
            </a:r>
            <a:r>
              <a:rPr b="0" lang="en-US" sz="1800" spc="-1" strike="noStrike">
                <a:solidFill>
                  <a:srgbClr val="000000"/>
                </a:solidFill>
                <a:latin typeface="Times New Roman"/>
                <a:ea typeface="DejaVu Sans"/>
              </a:rPr>
              <a:t> </a:t>
            </a:r>
            <a:r>
              <a:rPr b="0" lang="ru-RU" sz="1800" spc="-1" strike="noStrike">
                <a:solidFill>
                  <a:srgbClr val="000000"/>
                </a:solidFill>
                <a:latin typeface="Times New Roman"/>
                <a:ea typeface="Times New Roman"/>
              </a:rPr>
              <a:t>→</a:t>
            </a:r>
            <a:r>
              <a:rPr b="0" lang="ru-RU" sz="1800" spc="-1" strike="noStrike">
                <a:solidFill>
                  <a:srgbClr val="000000"/>
                </a:solidFill>
                <a:latin typeface="Times New Roman"/>
                <a:ea typeface="DejaVu Sans"/>
              </a:rPr>
              <a:t> </a:t>
            </a:r>
            <a:r>
              <a:rPr b="0" lang="el-GR" sz="1800" spc="-1" strike="noStrike">
                <a:solidFill>
                  <a:srgbClr val="000000"/>
                </a:solidFill>
                <a:latin typeface="Times New Roman"/>
                <a:ea typeface="Times New Roman"/>
              </a:rPr>
              <a:t>ν</a:t>
            </a:r>
            <a:r>
              <a:rPr b="0" lang="ru-RU" sz="1800" spc="-1" strike="noStrike" baseline="-25000">
                <a:solidFill>
                  <a:srgbClr val="000000"/>
                </a:solidFill>
                <a:latin typeface="Times New Roman"/>
                <a:ea typeface="DejaVu Sans"/>
              </a:rPr>
              <a:t>e</a:t>
            </a:r>
            <a:r>
              <a:rPr b="0" lang="ru-RU" sz="1800" spc="-1" strike="noStrike">
                <a:solidFill>
                  <a:srgbClr val="000000"/>
                </a:solidFill>
                <a:latin typeface="Times New Roman"/>
                <a:ea typeface="DejaVu Sans"/>
              </a:rPr>
              <a:t> + n </a:t>
            </a:r>
            <a:endParaRPr b="0" lang="ru-RU" sz="1800" spc="-1" strike="noStrike">
              <a:latin typeface="Arial"/>
            </a:endParaRPr>
          </a:p>
        </p:txBody>
      </p:sp>
      <p:pic>
        <p:nvPicPr>
          <p:cNvPr id="901" name="" descr=""/>
          <p:cNvPicPr/>
          <p:nvPr/>
        </p:nvPicPr>
        <p:blipFill>
          <a:blip r:embed="rId2"/>
          <a:stretch/>
        </p:blipFill>
        <p:spPr>
          <a:xfrm>
            <a:off x="395280" y="3069720"/>
            <a:ext cx="8274240" cy="2865600"/>
          </a:xfrm>
          <a:prstGeom prst="rect">
            <a:avLst/>
          </a:prstGeom>
          <a:ln w="9360">
            <a:solidFill>
              <a:srgbClr val="000000"/>
            </a:solidFill>
            <a:miter/>
          </a:ln>
        </p:spPr>
      </p:pic>
      <p:sp>
        <p:nvSpPr>
          <p:cNvPr id="902" name=""/>
          <p:cNvSpPr/>
          <p:nvPr/>
        </p:nvSpPr>
        <p:spPr>
          <a:xfrm>
            <a:off x="142920" y="6093360"/>
            <a:ext cx="8231400" cy="405000"/>
          </a:xfrm>
          <a:prstGeom prst="rect">
            <a:avLst/>
          </a:prstGeom>
          <a:solidFill>
            <a:srgbClr val="ccffcc">
              <a:alpha val="39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Times New Roman"/>
                <a:ea typeface="DejaVu Sans"/>
              </a:rPr>
              <a:t>Neutrino signal using data from a spherically symmetric 10.8 M</a:t>
            </a:r>
            <a:r>
              <a:rPr b="0" lang="en-US" sz="1800" spc="-1" strike="noStrike" baseline="-25000">
                <a:solidFill>
                  <a:srgbClr val="000000"/>
                </a:solidFill>
                <a:latin typeface="Times New Roman"/>
                <a:ea typeface="DejaVu Sans"/>
              </a:rPr>
              <a:t>Sun</a:t>
            </a:r>
            <a:r>
              <a:rPr b="0" lang="ru-RU" sz="1800" spc="-1" strike="noStrike">
                <a:solidFill>
                  <a:srgbClr val="000000"/>
                </a:solidFill>
                <a:latin typeface="Times New Roman"/>
                <a:ea typeface="DejaVu Sans"/>
              </a:rPr>
              <a:t> simulation</a:t>
            </a:r>
            <a:endParaRPr b="0" lang="ru-RU" sz="1800" spc="-1" strike="noStrike">
              <a:latin typeface="Arial"/>
            </a:endParaRPr>
          </a:p>
        </p:txBody>
      </p:sp>
      <p:sp>
        <p:nvSpPr>
          <p:cNvPr id="903" name=""/>
          <p:cNvSpPr/>
          <p:nvPr/>
        </p:nvSpPr>
        <p:spPr>
          <a:xfrm>
            <a:off x="4824360" y="6525720"/>
            <a:ext cx="4054680" cy="275760"/>
          </a:xfrm>
          <a:prstGeom prst="rect">
            <a:avLst/>
          </a:prstGeom>
          <a:solidFill>
            <a:srgbClr val="ffff99">
              <a:alpha val="53000"/>
            </a:srgbClr>
          </a:solidFill>
          <a:ln w="0">
            <a:noFill/>
          </a:ln>
        </p:spPr>
        <p:style>
          <a:lnRef idx="0"/>
          <a:fillRef idx="0"/>
          <a:effectRef idx="0"/>
          <a:fontRef idx="minor"/>
        </p:style>
        <p:txBody>
          <a:bodyPr lIns="90000" rIns="90000" tIns="46800" bIns="46800" anchor="t">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i="1" lang="ru-RU" sz="1200" spc="-1" strike="noStrike">
                <a:solidFill>
                  <a:srgbClr val="000000"/>
                </a:solidFill>
                <a:latin typeface="Times New Roman"/>
                <a:ea typeface="DejaVu Sans"/>
              </a:rPr>
              <a:t>T. Fischer</a:t>
            </a:r>
            <a:r>
              <a:rPr b="0" i="1" lang="en-US" sz="1200" spc="-1" strike="noStrike">
                <a:solidFill>
                  <a:srgbClr val="000000"/>
                </a:solidFill>
                <a:latin typeface="Times New Roman"/>
                <a:ea typeface="DejaVu Sans"/>
              </a:rPr>
              <a:t> et al</a:t>
            </a:r>
            <a:r>
              <a:rPr b="0" i="1" lang="ru-RU" sz="1200" spc="-1" strike="noStrike">
                <a:solidFill>
                  <a:srgbClr val="000000"/>
                </a:solidFill>
                <a:latin typeface="Times New Roman"/>
                <a:ea typeface="DejaVu Sans"/>
              </a:rPr>
              <a:t>,</a:t>
            </a:r>
            <a:r>
              <a:rPr b="0" i="1" lang="en-US" sz="1200" spc="-1" strike="noStrike">
                <a:solidFill>
                  <a:srgbClr val="000000"/>
                </a:solidFill>
                <a:latin typeface="Times New Roman"/>
                <a:ea typeface="DejaVu Sans"/>
              </a:rPr>
              <a:t> </a:t>
            </a:r>
            <a:r>
              <a:rPr b="0" i="1" lang="ru-RU" sz="1200" spc="-1" strike="noStrike">
                <a:solidFill>
                  <a:srgbClr val="000000"/>
                </a:solidFill>
                <a:latin typeface="Times New Roman"/>
                <a:ea typeface="DejaVu Sans"/>
              </a:rPr>
              <a:t>Astron. Astrophys. 517 (2010) A80</a:t>
            </a:r>
            <a:endParaRPr b="0" lang="ru-RU" sz="12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04" name="" descr=""/>
          <p:cNvPicPr/>
          <p:nvPr/>
        </p:nvPicPr>
        <p:blipFill>
          <a:blip r:embed="rId1"/>
          <a:stretch/>
        </p:blipFill>
        <p:spPr>
          <a:xfrm>
            <a:off x="874800" y="1018800"/>
            <a:ext cx="6500520" cy="4736520"/>
          </a:xfrm>
          <a:prstGeom prst="rect">
            <a:avLst/>
          </a:prstGeom>
          <a:ln w="0">
            <a:noFill/>
          </a:ln>
        </p:spPr>
      </p:pic>
      <p:sp>
        <p:nvSpPr>
          <p:cNvPr id="905" name=""/>
          <p:cNvSpPr/>
          <p:nvPr/>
        </p:nvSpPr>
        <p:spPr>
          <a:xfrm>
            <a:off x="1980000" y="5953320"/>
            <a:ext cx="4675320" cy="342000"/>
          </a:xfrm>
          <a:prstGeom prst="rect">
            <a:avLst/>
          </a:prstGeom>
          <a:solidFill>
            <a:srgbClr val="ffff6d">
              <a:alpha val="50000"/>
            </a:srgbClr>
          </a:solidFill>
          <a:ln w="0">
            <a:noFill/>
          </a:ln>
        </p:spPr>
        <p:style>
          <a:lnRef idx="0"/>
          <a:fillRef idx="0"/>
          <a:effectRef idx="0"/>
          <a:fontRef idx="minor"/>
        </p:style>
        <p:txBody>
          <a:bodyPr lIns="90000" rIns="90000" tIns="45000" bIns="45000" anchor="t">
            <a:noAutofit/>
          </a:bodyPr>
          <a:p>
            <a:pPr>
              <a:lnSpc>
                <a:spcPct val="100000"/>
              </a:lnSpc>
              <a:buNone/>
            </a:pPr>
            <a:r>
              <a:rPr b="0" lang="ru-RU" sz="1800" spc="-1" strike="noStrike">
                <a:solidFill>
                  <a:srgbClr val="000000"/>
                </a:solidFill>
                <a:latin typeface="Times New Roman"/>
                <a:ea typeface="DejaVu Sans"/>
              </a:rPr>
              <a:t>Cross sections per target for relevant interactions</a:t>
            </a:r>
            <a:endParaRPr b="0" lang="ru-RU" sz="1800" spc="-1" strike="noStrike">
              <a:latin typeface="Arial"/>
            </a:endParaRPr>
          </a:p>
        </p:txBody>
      </p:sp>
      <p:sp>
        <p:nvSpPr>
          <p:cNvPr id="906" name=""/>
          <p:cNvSpPr/>
          <p:nvPr/>
        </p:nvSpPr>
        <p:spPr>
          <a:xfrm>
            <a:off x="288000" y="6516000"/>
            <a:ext cx="8635320" cy="254880"/>
          </a:xfrm>
          <a:prstGeom prst="rect">
            <a:avLst/>
          </a:prstGeom>
          <a:solidFill>
            <a:srgbClr val="dee6ef">
              <a:alpha val="50000"/>
            </a:srgbClr>
          </a:solidFill>
          <a:ln w="0">
            <a:noFill/>
          </a:ln>
        </p:spPr>
        <p:style>
          <a:lnRef idx="0"/>
          <a:fillRef idx="0"/>
          <a:effectRef idx="0"/>
          <a:fontRef idx="minor"/>
        </p:style>
        <p:txBody>
          <a:bodyPr lIns="90000" rIns="90000" tIns="45000" bIns="45000" anchor="t">
            <a:noAutofit/>
          </a:bodyPr>
          <a:p>
            <a:pPr>
              <a:lnSpc>
                <a:spcPct val="100000"/>
              </a:lnSpc>
              <a:buNone/>
            </a:pPr>
            <a:r>
              <a:rPr b="0" i="1" lang="ru-RU" sz="1200" spc="-1" strike="noStrike">
                <a:solidFill>
                  <a:srgbClr val="000000"/>
                </a:solidFill>
                <a:latin typeface="Times New Roman"/>
                <a:ea typeface="DejaVu Sans"/>
              </a:rPr>
              <a:t>Kate Scholberg. Supernova Neutrino Detection.  Annual Review of Nuclear and Particle Science Volume 62, 2012.  </a:t>
            </a:r>
            <a:r>
              <a:rPr b="0" i="1" lang="ru-RU" sz="1200" spc="-1" strike="noStrike">
                <a:solidFill>
                  <a:srgbClr val="000000"/>
                </a:solidFill>
                <a:latin typeface="Times New Roman"/>
                <a:ea typeface="DejaVu Sans"/>
              </a:rPr>
              <a:t>	</a:t>
            </a:r>
            <a:r>
              <a:rPr b="0" i="1" lang="ru-RU" sz="1200" spc="-1" strike="noStrike">
                <a:solidFill>
                  <a:srgbClr val="000000"/>
                </a:solidFill>
                <a:latin typeface="Times New Roman"/>
                <a:ea typeface="DejaVu Sans"/>
              </a:rPr>
              <a:t>arXiv:1205.6003 </a:t>
            </a:r>
            <a:endParaRPr b="0" lang="ru-RU" sz="1200" spc="-1" strike="noStrike">
              <a:latin typeface="Arial"/>
            </a:endParaRPr>
          </a:p>
        </p:txBody>
      </p:sp>
      <p:sp>
        <p:nvSpPr>
          <p:cNvPr id="907" name="PlaceHolder 3"/>
          <p:cNvSpPr/>
          <p:nvPr/>
        </p:nvSpPr>
        <p:spPr>
          <a:xfrm>
            <a:off x="778320" y="346680"/>
            <a:ext cx="7138800" cy="273960"/>
          </a:xfrm>
          <a:prstGeom prst="rect">
            <a:avLst/>
          </a:prstGeom>
          <a:solidFill>
            <a:srgbClr val="800080">
              <a:alpha val="15000"/>
            </a:srgbClr>
          </a:solidFill>
          <a:ln w="0">
            <a:noFill/>
          </a:ln>
        </p:spPr>
        <p:style>
          <a:lnRef idx="0"/>
          <a:fillRef idx="0"/>
          <a:effectRef idx="0"/>
          <a:fontRef idx="minor"/>
        </p:style>
        <p:txBody>
          <a:bodyPr lIns="0" rIns="0" tIns="0" bIns="0" anchor="b">
            <a:spAutoFit/>
          </a:bodyPr>
          <a:p>
            <a:pPr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800" spc="-1" strike="noStrike">
                <a:solidFill>
                  <a:srgbClr val="000000"/>
                </a:solidFill>
                <a:latin typeface="Book Antiqua"/>
                <a:ea typeface="DejaVu Sans"/>
              </a:rPr>
              <a:t>Детектирование нейтрино  от взрывов Сверхновых</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9583</TotalTime>
  <Application>LibreOffice/7.3.6.2$Linux_X86_64 LibreOffice_project/30$Build-2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2004-02-03T12:57:24Z</dcterms:created>
  <dc:creator>инф </dc:creator>
  <dc:description/>
  <dc:language>ru-RU</dc:language>
  <cp:lastModifiedBy/>
  <dcterms:modified xsi:type="dcterms:W3CDTF">2025-02-15T18:18:19Z</dcterms:modified>
  <cp:revision>1402</cp:revision>
  <dc:subject/>
  <dc:title>Слайд 1</dc:title>
</cp:coreProperties>
</file>

<file path=docProps/custom.xml><?xml version="1.0" encoding="utf-8"?>
<Properties xmlns="http://schemas.openxmlformats.org/officeDocument/2006/custom-properties" xmlns:vt="http://schemas.openxmlformats.org/officeDocument/2006/docPropsVTypes"/>
</file>